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60" r:id="rId3"/>
  </p:sldIdLst>
  <p:sldSz cx="6858000" cy="9906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20" d="100"/>
          <a:sy n="120" d="100"/>
        </p:scale>
        <p:origin x="2064" y="-9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67A84-C2EA-4465-8B42-EA7B0487929E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B7293-BD75-4CD9-963B-CD0860178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541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2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87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38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67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7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69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87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95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31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62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F20D-3188-42AF-BEF7-2F696A8C810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D0150-418A-468A-B3F0-80E978114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6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06723" y="248142"/>
            <a:ext cx="22563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Teď to nevyšlo…</a:t>
            </a:r>
          </a:p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-55902" y="1376666"/>
            <a:ext cx="25056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Bohužel nevyhráváš…</a:t>
            </a:r>
          </a:p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31522" y="4133042"/>
            <a:ext cx="1674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Zkus to znovu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3598" y="2615666"/>
            <a:ext cx="18050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Třeba příště…</a:t>
            </a:r>
          </a:p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-98959" y="5243325"/>
            <a:ext cx="2535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Ten příští bude určitě</a:t>
            </a:r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výherní, opravdu.</a:t>
            </a: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-45222" y="6593793"/>
            <a:ext cx="21600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Kde nic, tu nic…</a:t>
            </a: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2287645" y="669"/>
            <a:ext cx="0" cy="990600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6144" y="1249225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89202" y="2455848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18300" y="6129883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-66028" y="7384559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89202" y="8630267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4582112" y="669"/>
            <a:ext cx="0" cy="990600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24940" y="248142"/>
            <a:ext cx="22563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Teď to nevyšlo…</a:t>
            </a:r>
          </a:p>
          <a:p>
            <a:pPr algn="ctr"/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2249244" y="1372076"/>
            <a:ext cx="25056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Bohužel nevyhráváš…</a:t>
            </a:r>
          </a:p>
          <a:p>
            <a:pPr algn="ctr"/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2664880" y="4135284"/>
            <a:ext cx="1674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Zkus to znovu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2516644" y="2613365"/>
            <a:ext cx="18050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Třeba příště…</a:t>
            </a:r>
          </a:p>
          <a:p>
            <a:pPr algn="ctr"/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2179609" y="5279812"/>
            <a:ext cx="2535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Ten příští bude určitě</a:t>
            </a:r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výherní, opravdu.</a:t>
            </a: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2359105" y="6591155"/>
            <a:ext cx="21600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Kde nic, tu nic…</a:t>
            </a: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610480" y="243552"/>
            <a:ext cx="22563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Teď to nevyšlo…</a:t>
            </a:r>
          </a:p>
          <a:p>
            <a:pPr algn="ctr"/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501126" y="1381613"/>
            <a:ext cx="25056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Bohužel nevyhráváš…</a:t>
            </a:r>
          </a:p>
          <a:p>
            <a:pPr algn="ctr"/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874740" y="4133042"/>
            <a:ext cx="1674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Zkus to znovu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4811110" y="2616345"/>
            <a:ext cx="18050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Třeba příště…</a:t>
            </a:r>
          </a:p>
          <a:p>
            <a:pPr algn="ctr"/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448954" y="5245516"/>
            <a:ext cx="2535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Ten příští bude určitě</a:t>
            </a:r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výherní, opravdu.</a:t>
            </a: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4640226" y="6586326"/>
            <a:ext cx="21600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Kde nic, tu nic…</a:t>
            </a: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Přímá spojnice 29"/>
          <p:cNvCxnSpPr/>
          <p:nvPr/>
        </p:nvCxnSpPr>
        <p:spPr>
          <a:xfrm>
            <a:off x="74601" y="3693681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4811110" y="8787954"/>
            <a:ext cx="18050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Třeba příště…</a:t>
            </a:r>
          </a:p>
          <a:p>
            <a:pPr algn="ctr"/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567666" y="8791619"/>
            <a:ext cx="18050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Třeba příště…</a:t>
            </a:r>
          </a:p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69370" y="8787954"/>
            <a:ext cx="18050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Třeba příště…</a:t>
            </a:r>
          </a:p>
          <a:p>
            <a:pPr algn="ctr"/>
            <a:endParaRPr lang="cs-CZ" dirty="0"/>
          </a:p>
        </p:txBody>
      </p:sp>
      <p:cxnSp>
        <p:nvCxnSpPr>
          <p:cNvPr id="34" name="Přímá spojnice 33"/>
          <p:cNvCxnSpPr/>
          <p:nvPr/>
        </p:nvCxnSpPr>
        <p:spPr>
          <a:xfrm>
            <a:off x="-64935" y="4915146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11746" y="7841490"/>
            <a:ext cx="1674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Zkus to znovu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589948" y="7834783"/>
            <a:ext cx="1674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Zkus to znovu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920146" y="7834783"/>
            <a:ext cx="1674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Zkus to znovu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2287645" y="669"/>
            <a:ext cx="0" cy="990600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6144" y="1249225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89202" y="2455848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18300" y="6129883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-66028" y="7384559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89202" y="8630267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4582112" y="669"/>
            <a:ext cx="0" cy="990600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74601" y="3693681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-64935" y="4915146"/>
            <a:ext cx="6858000" cy="0"/>
          </a:xfrm>
          <a:prstGeom prst="line">
            <a:avLst/>
          </a:prstGeom>
          <a:ln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Obrázek 3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613689" y="132430"/>
            <a:ext cx="1053445" cy="1039362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2673797" y="134324"/>
            <a:ext cx="1378350" cy="1045123"/>
          </a:xfrm>
          <a:prstGeom prst="rect">
            <a:avLst/>
          </a:prstGeom>
        </p:spPr>
      </p:pic>
      <p:pic>
        <p:nvPicPr>
          <p:cNvPr id="40" name="Obrázek 3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613689" y="1328137"/>
            <a:ext cx="1053445" cy="1039362"/>
          </a:xfrm>
          <a:prstGeom prst="rect">
            <a:avLst/>
          </a:prstGeom>
        </p:spPr>
      </p:pic>
      <p:pic>
        <p:nvPicPr>
          <p:cNvPr id="41" name="Obrázek 4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616925" y="6233056"/>
            <a:ext cx="1053445" cy="1039362"/>
          </a:xfrm>
          <a:prstGeom prst="rect">
            <a:avLst/>
          </a:prstGeom>
        </p:spPr>
      </p:pic>
      <p:pic>
        <p:nvPicPr>
          <p:cNvPr id="42" name="Obrázek 4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614008" y="2569797"/>
            <a:ext cx="1053445" cy="1039362"/>
          </a:xfrm>
          <a:prstGeom prst="rect">
            <a:avLst/>
          </a:prstGeom>
        </p:spPr>
      </p:pic>
      <p:pic>
        <p:nvPicPr>
          <p:cNvPr id="55" name="Obrázek 5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616926" y="3796429"/>
            <a:ext cx="1053445" cy="1039362"/>
          </a:xfrm>
          <a:prstGeom prst="rect">
            <a:avLst/>
          </a:prstGeom>
        </p:spPr>
      </p:pic>
      <p:pic>
        <p:nvPicPr>
          <p:cNvPr id="56" name="Obrázek 5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613687" y="5022231"/>
            <a:ext cx="1053445" cy="1039362"/>
          </a:xfrm>
          <a:prstGeom prst="rect">
            <a:avLst/>
          </a:prstGeom>
        </p:spPr>
      </p:pic>
      <p:pic>
        <p:nvPicPr>
          <p:cNvPr id="57" name="Obrázek 5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609603" y="7487731"/>
            <a:ext cx="1053445" cy="1039362"/>
          </a:xfrm>
          <a:prstGeom prst="rect">
            <a:avLst/>
          </a:prstGeom>
        </p:spPr>
      </p:pic>
      <p:pic>
        <p:nvPicPr>
          <p:cNvPr id="58" name="Obrázek 5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609603" y="8733014"/>
            <a:ext cx="1053445" cy="1039362"/>
          </a:xfrm>
          <a:prstGeom prst="rect">
            <a:avLst/>
          </a:prstGeom>
        </p:spPr>
      </p:pic>
      <p:pic>
        <p:nvPicPr>
          <p:cNvPr id="61" name="Obrázek 6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5210170" y="6233056"/>
            <a:ext cx="1053445" cy="1039362"/>
          </a:xfrm>
          <a:prstGeom prst="rect">
            <a:avLst/>
          </a:prstGeom>
        </p:spPr>
      </p:pic>
      <p:pic>
        <p:nvPicPr>
          <p:cNvPr id="64" name="Obrázek 6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5206932" y="5022231"/>
            <a:ext cx="1053445" cy="1039362"/>
          </a:xfrm>
          <a:prstGeom prst="rect">
            <a:avLst/>
          </a:prstGeom>
        </p:spPr>
      </p:pic>
      <p:pic>
        <p:nvPicPr>
          <p:cNvPr id="65" name="Obrázek 6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5202848" y="7487731"/>
            <a:ext cx="1053445" cy="1039362"/>
          </a:xfrm>
          <a:prstGeom prst="rect">
            <a:avLst/>
          </a:prstGeom>
        </p:spPr>
      </p:pic>
      <p:pic>
        <p:nvPicPr>
          <p:cNvPr id="66" name="Obrázek 6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" t="1391" r="67290" b="34435"/>
          <a:stretch/>
        </p:blipFill>
        <p:spPr>
          <a:xfrm>
            <a:off x="5202848" y="8733014"/>
            <a:ext cx="1053445" cy="1039362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2673797" y="1329975"/>
            <a:ext cx="1378350" cy="1045123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5044479" y="1329975"/>
            <a:ext cx="1378350" cy="1045123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5037553" y="130881"/>
            <a:ext cx="1378350" cy="1045123"/>
          </a:xfrm>
          <a:prstGeom prst="rect">
            <a:avLst/>
          </a:prstGeom>
        </p:spPr>
      </p:pic>
      <p:pic>
        <p:nvPicPr>
          <p:cNvPr id="32" name="Obrázek 3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2674049" y="3773617"/>
            <a:ext cx="1378350" cy="1045123"/>
          </a:xfrm>
          <a:prstGeom prst="rect">
            <a:avLst/>
          </a:prstGeom>
        </p:spPr>
      </p:pic>
      <p:pic>
        <p:nvPicPr>
          <p:cNvPr id="33" name="Obrázek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2673797" y="2553414"/>
            <a:ext cx="1378350" cy="1045123"/>
          </a:xfrm>
          <a:prstGeom prst="rect">
            <a:avLst/>
          </a:prstGeom>
        </p:spPr>
      </p:pic>
      <p:pic>
        <p:nvPicPr>
          <p:cNvPr id="35" name="Obrázek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2673797" y="4988353"/>
            <a:ext cx="1378350" cy="1045123"/>
          </a:xfrm>
          <a:prstGeom prst="rect">
            <a:avLst/>
          </a:prstGeom>
        </p:spPr>
      </p:pic>
      <p:pic>
        <p:nvPicPr>
          <p:cNvPr id="36" name="Obrázek 3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2673797" y="6234060"/>
            <a:ext cx="1378350" cy="1045123"/>
          </a:xfrm>
          <a:prstGeom prst="rect">
            <a:avLst/>
          </a:prstGeom>
        </p:spPr>
      </p:pic>
      <p:pic>
        <p:nvPicPr>
          <p:cNvPr id="37" name="Obrázek 3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2673797" y="7479767"/>
            <a:ext cx="1378350" cy="1045123"/>
          </a:xfrm>
          <a:prstGeom prst="rect">
            <a:avLst/>
          </a:prstGeom>
        </p:spPr>
      </p:pic>
      <p:pic>
        <p:nvPicPr>
          <p:cNvPr id="43" name="Obrázek 4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2673797" y="8725474"/>
            <a:ext cx="1378350" cy="1045123"/>
          </a:xfrm>
          <a:prstGeom prst="rect">
            <a:avLst/>
          </a:prstGeom>
        </p:spPr>
      </p:pic>
      <p:pic>
        <p:nvPicPr>
          <p:cNvPr id="44" name="Obrázek 4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5037553" y="3794876"/>
            <a:ext cx="1378350" cy="1045123"/>
          </a:xfrm>
          <a:prstGeom prst="rect">
            <a:avLst/>
          </a:prstGeom>
        </p:spPr>
      </p:pic>
      <p:pic>
        <p:nvPicPr>
          <p:cNvPr id="45" name="Obrázek 4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8" r="51467" b="13392"/>
          <a:stretch/>
        </p:blipFill>
        <p:spPr>
          <a:xfrm>
            <a:off x="5044479" y="2548075"/>
            <a:ext cx="1378350" cy="104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105</Words>
  <Application>Microsoft Office PowerPoint</Application>
  <PresentationFormat>A4 (210 x 297 mm)</PresentationFormat>
  <Paragraphs>39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Student</dc:creator>
  <cp:lastModifiedBy>Student</cp:lastModifiedBy>
  <cp:revision>19</cp:revision>
  <dcterms:created xsi:type="dcterms:W3CDTF">2022-11-15T09:30:42Z</dcterms:created>
  <dcterms:modified xsi:type="dcterms:W3CDTF">2023-01-31T09:06:40Z</dcterms:modified>
</cp:coreProperties>
</file>