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93" r:id="rId3"/>
    <p:sldId id="312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13" r:id="rId12"/>
    <p:sldId id="326" r:id="rId13"/>
    <p:sldId id="328" r:id="rId14"/>
    <p:sldId id="329" r:id="rId15"/>
    <p:sldId id="33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12"/>
            <p14:sldId id="319"/>
            <p14:sldId id="320"/>
            <p14:sldId id="321"/>
            <p14:sldId id="322"/>
            <p14:sldId id="323"/>
            <p14:sldId id="324"/>
            <p14:sldId id="325"/>
            <p14:sldId id="313"/>
            <p14:sldId id="326"/>
            <p14:sldId id="328"/>
            <p14:sldId id="329"/>
            <p14:sldId id="33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173" autoAdjust="0"/>
    <p:restoredTop sz="94286" autoAdjust="0"/>
  </p:normalViewPr>
  <p:slideViewPr>
    <p:cSldViewPr>
      <p:cViewPr>
        <p:scale>
          <a:sx n="90" d="100"/>
          <a:sy n="90" d="100"/>
        </p:scale>
        <p:origin x="-1662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11470-44B7-4BAD-8B56-C837521D2B6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8E23A5A-AC78-46BB-BD88-2D53BE55B867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91404A6-7632-4418-80DD-31146DA7BC11}" type="parTrans" cxnId="{4A697647-D1EB-4C18-9BD2-79EBC9D14580}">
      <dgm:prSet/>
      <dgm:spPr/>
      <dgm:t>
        <a:bodyPr/>
        <a:lstStyle/>
        <a:p>
          <a:endParaRPr lang="cs-CZ"/>
        </a:p>
      </dgm:t>
    </dgm:pt>
    <dgm:pt modelId="{13131DA7-B904-4358-8EFB-5EB164A9ECA3}" type="sibTrans" cxnId="{4A697647-D1EB-4C18-9BD2-79EBC9D14580}">
      <dgm:prSet/>
      <dgm:spPr/>
      <dgm:t>
        <a:bodyPr/>
        <a:lstStyle/>
        <a:p>
          <a:endParaRPr lang="cs-CZ"/>
        </a:p>
      </dgm:t>
    </dgm:pt>
    <dgm:pt modelId="{BD119746-C2EA-4065-86FD-51BF6B748879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A4B6A59C-D763-4C3C-9C6A-2F4056FDFDFE}" type="parTrans" cxnId="{FCE34935-3897-4D19-96B5-B01508B0075D}">
      <dgm:prSet/>
      <dgm:spPr/>
      <dgm:t>
        <a:bodyPr/>
        <a:lstStyle/>
        <a:p>
          <a:endParaRPr lang="cs-CZ"/>
        </a:p>
      </dgm:t>
    </dgm:pt>
    <dgm:pt modelId="{2441CFBE-078E-4D09-8440-3A4DBB0CA3AD}" type="sibTrans" cxnId="{FCE34935-3897-4D19-96B5-B01508B0075D}">
      <dgm:prSet/>
      <dgm:spPr/>
      <dgm:t>
        <a:bodyPr/>
        <a:lstStyle/>
        <a:p>
          <a:endParaRPr lang="cs-CZ"/>
        </a:p>
      </dgm:t>
    </dgm:pt>
    <dgm:pt modelId="{0AA331B8-93C3-4A94-92B4-4F5069C398AB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399FEDA4-5022-4CEB-998A-F8B7B271AB7F}" type="parTrans" cxnId="{93AAE97A-9D5E-40FD-B21D-C29E41DB8A26}">
      <dgm:prSet/>
      <dgm:spPr/>
      <dgm:t>
        <a:bodyPr/>
        <a:lstStyle/>
        <a:p>
          <a:endParaRPr lang="cs-CZ"/>
        </a:p>
      </dgm:t>
    </dgm:pt>
    <dgm:pt modelId="{9B9C17C0-0CF5-4719-8F13-372076AF1F51}" type="sibTrans" cxnId="{93AAE97A-9D5E-40FD-B21D-C29E41DB8A26}">
      <dgm:prSet/>
      <dgm:spPr/>
      <dgm:t>
        <a:bodyPr/>
        <a:lstStyle/>
        <a:p>
          <a:endParaRPr lang="cs-CZ"/>
        </a:p>
      </dgm:t>
    </dgm:pt>
    <dgm:pt modelId="{ED35AC2D-A2BE-43BA-ADFD-6A0E65290365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DE9E92F7-E7B4-4F0B-9187-B65DC6E79446}" type="parTrans" cxnId="{AE9A8DA9-6BA6-4AD4-9706-433FFC1ACFAD}">
      <dgm:prSet/>
      <dgm:spPr/>
      <dgm:t>
        <a:bodyPr/>
        <a:lstStyle/>
        <a:p>
          <a:endParaRPr lang="cs-CZ"/>
        </a:p>
      </dgm:t>
    </dgm:pt>
    <dgm:pt modelId="{979D266E-935E-4ADE-A13D-272FFE55A29A}" type="sibTrans" cxnId="{AE9A8DA9-6BA6-4AD4-9706-433FFC1ACFAD}">
      <dgm:prSet/>
      <dgm:spPr/>
      <dgm:t>
        <a:bodyPr/>
        <a:lstStyle/>
        <a:p>
          <a:endParaRPr lang="cs-CZ"/>
        </a:p>
      </dgm:t>
    </dgm:pt>
    <dgm:pt modelId="{C261607C-F2AC-40B8-99A5-2797C9C99969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C7B16C66-8872-4B00-9645-080FA1AF1F5F}" type="parTrans" cxnId="{C2C691A1-A1F9-4FD6-97B8-7EF25A4CB5C1}">
      <dgm:prSet/>
      <dgm:spPr/>
      <dgm:t>
        <a:bodyPr/>
        <a:lstStyle/>
        <a:p>
          <a:endParaRPr lang="cs-CZ"/>
        </a:p>
      </dgm:t>
    </dgm:pt>
    <dgm:pt modelId="{5AF8D47B-1BE2-4508-9B8A-C83B7E5EA272}" type="sibTrans" cxnId="{C2C691A1-A1F9-4FD6-97B8-7EF25A4CB5C1}">
      <dgm:prSet/>
      <dgm:spPr/>
      <dgm:t>
        <a:bodyPr/>
        <a:lstStyle/>
        <a:p>
          <a:endParaRPr lang="cs-CZ"/>
        </a:p>
      </dgm:t>
    </dgm:pt>
    <dgm:pt modelId="{4ACF1F66-E23E-4F65-A130-FCFA2CF146F0}" type="pres">
      <dgm:prSet presAssocID="{F9011470-44B7-4BAD-8B56-C837521D2B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161597C-FC4D-4E1E-952C-E926F8FB359E}" type="pres">
      <dgm:prSet presAssocID="{C8E23A5A-AC78-46BB-BD88-2D53BE55B86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6B6978-B289-47FA-9B54-9E9C4D484E68}" type="pres">
      <dgm:prSet presAssocID="{C8E23A5A-AC78-46BB-BD88-2D53BE55B867}" presName="spNode" presStyleCnt="0"/>
      <dgm:spPr/>
    </dgm:pt>
    <dgm:pt modelId="{25E14844-E2CF-43D0-A50E-435757CCBF37}" type="pres">
      <dgm:prSet presAssocID="{13131DA7-B904-4358-8EFB-5EB164A9ECA3}" presName="sibTrans" presStyleLbl="sibTrans1D1" presStyleIdx="0" presStyleCnt="5"/>
      <dgm:spPr/>
      <dgm:t>
        <a:bodyPr/>
        <a:lstStyle/>
        <a:p>
          <a:endParaRPr lang="cs-CZ"/>
        </a:p>
      </dgm:t>
    </dgm:pt>
    <dgm:pt modelId="{400806C7-478E-40D2-8BE8-433D71A6065C}" type="pres">
      <dgm:prSet presAssocID="{BD119746-C2EA-4065-86FD-51BF6B74887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91E8E4-C3BA-42CC-B517-5142E940748E}" type="pres">
      <dgm:prSet presAssocID="{BD119746-C2EA-4065-86FD-51BF6B748879}" presName="spNode" presStyleCnt="0"/>
      <dgm:spPr/>
    </dgm:pt>
    <dgm:pt modelId="{14D52EAA-79B7-4F37-AACF-89CF796E0DB2}" type="pres">
      <dgm:prSet presAssocID="{2441CFBE-078E-4D09-8440-3A4DBB0CA3AD}" presName="sibTrans" presStyleLbl="sibTrans1D1" presStyleIdx="1" presStyleCnt="5"/>
      <dgm:spPr/>
      <dgm:t>
        <a:bodyPr/>
        <a:lstStyle/>
        <a:p>
          <a:endParaRPr lang="cs-CZ"/>
        </a:p>
      </dgm:t>
    </dgm:pt>
    <dgm:pt modelId="{090A8F07-A710-43CB-8570-3F5088FD0147}" type="pres">
      <dgm:prSet presAssocID="{0AA331B8-93C3-4A94-92B4-4F5069C398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B36650-EB5E-4CE3-8408-1E046C192FDD}" type="pres">
      <dgm:prSet presAssocID="{0AA331B8-93C3-4A94-92B4-4F5069C398AB}" presName="spNode" presStyleCnt="0"/>
      <dgm:spPr/>
    </dgm:pt>
    <dgm:pt modelId="{CF66EF0B-78A2-44CE-A479-65B29D7C13CD}" type="pres">
      <dgm:prSet presAssocID="{9B9C17C0-0CF5-4719-8F13-372076AF1F51}" presName="sibTrans" presStyleLbl="sibTrans1D1" presStyleIdx="2" presStyleCnt="5"/>
      <dgm:spPr/>
      <dgm:t>
        <a:bodyPr/>
        <a:lstStyle/>
        <a:p>
          <a:endParaRPr lang="cs-CZ"/>
        </a:p>
      </dgm:t>
    </dgm:pt>
    <dgm:pt modelId="{A29F0622-75D1-43EE-B367-5E6774E140D1}" type="pres">
      <dgm:prSet presAssocID="{ED35AC2D-A2BE-43BA-ADFD-6A0E652903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B895C-6E76-4CDE-AC20-3A0789AE5DF7}" type="pres">
      <dgm:prSet presAssocID="{ED35AC2D-A2BE-43BA-ADFD-6A0E65290365}" presName="spNode" presStyleCnt="0"/>
      <dgm:spPr/>
    </dgm:pt>
    <dgm:pt modelId="{34E2E2F3-1B5B-46AB-868A-BE2A10294BD9}" type="pres">
      <dgm:prSet presAssocID="{979D266E-935E-4ADE-A13D-272FFE55A29A}" presName="sibTrans" presStyleLbl="sibTrans1D1" presStyleIdx="3" presStyleCnt="5"/>
      <dgm:spPr/>
      <dgm:t>
        <a:bodyPr/>
        <a:lstStyle/>
        <a:p>
          <a:endParaRPr lang="cs-CZ"/>
        </a:p>
      </dgm:t>
    </dgm:pt>
    <dgm:pt modelId="{DD6B000B-F68D-4279-9A4F-CE432B23C833}" type="pres">
      <dgm:prSet presAssocID="{C261607C-F2AC-40B8-99A5-2797C9C999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9FCB49-963B-42E3-A83B-D445D462F6CD}" type="pres">
      <dgm:prSet presAssocID="{C261607C-F2AC-40B8-99A5-2797C9C99969}" presName="spNode" presStyleCnt="0"/>
      <dgm:spPr/>
    </dgm:pt>
    <dgm:pt modelId="{6CA9EC2B-761C-4A0F-AD40-311F054E9F0F}" type="pres">
      <dgm:prSet presAssocID="{5AF8D47B-1BE2-4508-9B8A-C83B7E5EA272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FCE34935-3897-4D19-96B5-B01508B0075D}" srcId="{F9011470-44B7-4BAD-8B56-C837521D2B60}" destId="{BD119746-C2EA-4065-86FD-51BF6B748879}" srcOrd="1" destOrd="0" parTransId="{A4B6A59C-D763-4C3C-9C6A-2F4056FDFDFE}" sibTransId="{2441CFBE-078E-4D09-8440-3A4DBB0CA3AD}"/>
    <dgm:cxn modelId="{7CF41FAB-DE74-4868-B358-58A181C1C178}" type="presOf" srcId="{BD119746-C2EA-4065-86FD-51BF6B748879}" destId="{400806C7-478E-40D2-8BE8-433D71A6065C}" srcOrd="0" destOrd="0" presId="urn:microsoft.com/office/officeart/2005/8/layout/cycle6"/>
    <dgm:cxn modelId="{4A697647-D1EB-4C18-9BD2-79EBC9D14580}" srcId="{F9011470-44B7-4BAD-8B56-C837521D2B60}" destId="{C8E23A5A-AC78-46BB-BD88-2D53BE55B867}" srcOrd="0" destOrd="0" parTransId="{291404A6-7632-4418-80DD-31146DA7BC11}" sibTransId="{13131DA7-B904-4358-8EFB-5EB164A9ECA3}"/>
    <dgm:cxn modelId="{B1360EA1-1651-4145-B931-70E498A44340}" type="presOf" srcId="{2441CFBE-078E-4D09-8440-3A4DBB0CA3AD}" destId="{14D52EAA-79B7-4F37-AACF-89CF796E0DB2}" srcOrd="0" destOrd="0" presId="urn:microsoft.com/office/officeart/2005/8/layout/cycle6"/>
    <dgm:cxn modelId="{AF6F3554-EE82-40D2-9A45-4D450659BBE4}" type="presOf" srcId="{C8E23A5A-AC78-46BB-BD88-2D53BE55B867}" destId="{3161597C-FC4D-4E1E-952C-E926F8FB359E}" srcOrd="0" destOrd="0" presId="urn:microsoft.com/office/officeart/2005/8/layout/cycle6"/>
    <dgm:cxn modelId="{C2C691A1-A1F9-4FD6-97B8-7EF25A4CB5C1}" srcId="{F9011470-44B7-4BAD-8B56-C837521D2B60}" destId="{C261607C-F2AC-40B8-99A5-2797C9C99969}" srcOrd="4" destOrd="0" parTransId="{C7B16C66-8872-4B00-9645-080FA1AF1F5F}" sibTransId="{5AF8D47B-1BE2-4508-9B8A-C83B7E5EA272}"/>
    <dgm:cxn modelId="{AE9A8DA9-6BA6-4AD4-9706-433FFC1ACFAD}" srcId="{F9011470-44B7-4BAD-8B56-C837521D2B60}" destId="{ED35AC2D-A2BE-43BA-ADFD-6A0E65290365}" srcOrd="3" destOrd="0" parTransId="{DE9E92F7-E7B4-4F0B-9187-B65DC6E79446}" sibTransId="{979D266E-935E-4ADE-A13D-272FFE55A29A}"/>
    <dgm:cxn modelId="{2F0E9CAE-022F-4622-B200-FEA1A7710A97}" type="presOf" srcId="{13131DA7-B904-4358-8EFB-5EB164A9ECA3}" destId="{25E14844-E2CF-43D0-A50E-435757CCBF37}" srcOrd="0" destOrd="0" presId="urn:microsoft.com/office/officeart/2005/8/layout/cycle6"/>
    <dgm:cxn modelId="{4552D413-5343-471B-9F8B-7B82754A85BC}" type="presOf" srcId="{C261607C-F2AC-40B8-99A5-2797C9C99969}" destId="{DD6B000B-F68D-4279-9A4F-CE432B23C833}" srcOrd="0" destOrd="0" presId="urn:microsoft.com/office/officeart/2005/8/layout/cycle6"/>
    <dgm:cxn modelId="{F4982238-705F-4CA3-9FEB-A064D22A48B6}" type="presOf" srcId="{5AF8D47B-1BE2-4508-9B8A-C83B7E5EA272}" destId="{6CA9EC2B-761C-4A0F-AD40-311F054E9F0F}" srcOrd="0" destOrd="0" presId="urn:microsoft.com/office/officeart/2005/8/layout/cycle6"/>
    <dgm:cxn modelId="{93AAE97A-9D5E-40FD-B21D-C29E41DB8A26}" srcId="{F9011470-44B7-4BAD-8B56-C837521D2B60}" destId="{0AA331B8-93C3-4A94-92B4-4F5069C398AB}" srcOrd="2" destOrd="0" parTransId="{399FEDA4-5022-4CEB-998A-F8B7B271AB7F}" sibTransId="{9B9C17C0-0CF5-4719-8F13-372076AF1F51}"/>
    <dgm:cxn modelId="{198ACEA7-7752-49AE-BB45-4D88DF63AC81}" type="presOf" srcId="{0AA331B8-93C3-4A94-92B4-4F5069C398AB}" destId="{090A8F07-A710-43CB-8570-3F5088FD0147}" srcOrd="0" destOrd="0" presId="urn:microsoft.com/office/officeart/2005/8/layout/cycle6"/>
    <dgm:cxn modelId="{DA6A0A4C-2EBB-44EE-9662-91C7D29D2D12}" type="presOf" srcId="{9B9C17C0-0CF5-4719-8F13-372076AF1F51}" destId="{CF66EF0B-78A2-44CE-A479-65B29D7C13CD}" srcOrd="0" destOrd="0" presId="urn:microsoft.com/office/officeart/2005/8/layout/cycle6"/>
    <dgm:cxn modelId="{99E9347C-C8C7-47DD-B881-4259A17748B4}" type="presOf" srcId="{ED35AC2D-A2BE-43BA-ADFD-6A0E65290365}" destId="{A29F0622-75D1-43EE-B367-5E6774E140D1}" srcOrd="0" destOrd="0" presId="urn:microsoft.com/office/officeart/2005/8/layout/cycle6"/>
    <dgm:cxn modelId="{11F504B8-A7C0-48B9-89E2-F5C8E4A8CE60}" type="presOf" srcId="{F9011470-44B7-4BAD-8B56-C837521D2B60}" destId="{4ACF1F66-E23E-4F65-A130-FCFA2CF146F0}" srcOrd="0" destOrd="0" presId="urn:microsoft.com/office/officeart/2005/8/layout/cycle6"/>
    <dgm:cxn modelId="{EE246A48-F6F6-4DE5-B89E-8886482C6566}" type="presOf" srcId="{979D266E-935E-4ADE-A13D-272FFE55A29A}" destId="{34E2E2F3-1B5B-46AB-868A-BE2A10294BD9}" srcOrd="0" destOrd="0" presId="urn:microsoft.com/office/officeart/2005/8/layout/cycle6"/>
    <dgm:cxn modelId="{1EB32426-C395-4154-9B8A-D8B3BA5F04B6}" type="presParOf" srcId="{4ACF1F66-E23E-4F65-A130-FCFA2CF146F0}" destId="{3161597C-FC4D-4E1E-952C-E926F8FB359E}" srcOrd="0" destOrd="0" presId="urn:microsoft.com/office/officeart/2005/8/layout/cycle6"/>
    <dgm:cxn modelId="{1B58C1B7-4B6E-4B15-B80E-F5594757F6B4}" type="presParOf" srcId="{4ACF1F66-E23E-4F65-A130-FCFA2CF146F0}" destId="{6D6B6978-B289-47FA-9B54-9E9C4D484E68}" srcOrd="1" destOrd="0" presId="urn:microsoft.com/office/officeart/2005/8/layout/cycle6"/>
    <dgm:cxn modelId="{18019958-72B5-46AD-945B-807AE6AA93F7}" type="presParOf" srcId="{4ACF1F66-E23E-4F65-A130-FCFA2CF146F0}" destId="{25E14844-E2CF-43D0-A50E-435757CCBF37}" srcOrd="2" destOrd="0" presId="urn:microsoft.com/office/officeart/2005/8/layout/cycle6"/>
    <dgm:cxn modelId="{476E7AB9-A6FB-493D-873A-A2977919A317}" type="presParOf" srcId="{4ACF1F66-E23E-4F65-A130-FCFA2CF146F0}" destId="{400806C7-478E-40D2-8BE8-433D71A6065C}" srcOrd="3" destOrd="0" presId="urn:microsoft.com/office/officeart/2005/8/layout/cycle6"/>
    <dgm:cxn modelId="{95FD1802-E3A0-4CE3-8ECC-FD3C929C7523}" type="presParOf" srcId="{4ACF1F66-E23E-4F65-A130-FCFA2CF146F0}" destId="{7091E8E4-C3BA-42CC-B517-5142E940748E}" srcOrd="4" destOrd="0" presId="urn:microsoft.com/office/officeart/2005/8/layout/cycle6"/>
    <dgm:cxn modelId="{4B6DE419-70D0-4E1D-B3F5-51FA63ED1FDD}" type="presParOf" srcId="{4ACF1F66-E23E-4F65-A130-FCFA2CF146F0}" destId="{14D52EAA-79B7-4F37-AACF-89CF796E0DB2}" srcOrd="5" destOrd="0" presId="urn:microsoft.com/office/officeart/2005/8/layout/cycle6"/>
    <dgm:cxn modelId="{E3FFF485-3149-4F3B-8E99-1EDF970A2751}" type="presParOf" srcId="{4ACF1F66-E23E-4F65-A130-FCFA2CF146F0}" destId="{090A8F07-A710-43CB-8570-3F5088FD0147}" srcOrd="6" destOrd="0" presId="urn:microsoft.com/office/officeart/2005/8/layout/cycle6"/>
    <dgm:cxn modelId="{5E5266ED-AAC1-4CA1-A0C3-E10A5CAA68DC}" type="presParOf" srcId="{4ACF1F66-E23E-4F65-A130-FCFA2CF146F0}" destId="{E7B36650-EB5E-4CE3-8408-1E046C192FDD}" srcOrd="7" destOrd="0" presId="urn:microsoft.com/office/officeart/2005/8/layout/cycle6"/>
    <dgm:cxn modelId="{6073C566-AF28-4BD4-8CC9-B7796965698D}" type="presParOf" srcId="{4ACF1F66-E23E-4F65-A130-FCFA2CF146F0}" destId="{CF66EF0B-78A2-44CE-A479-65B29D7C13CD}" srcOrd="8" destOrd="0" presId="urn:microsoft.com/office/officeart/2005/8/layout/cycle6"/>
    <dgm:cxn modelId="{03686BD2-BEB7-4C49-8815-809E48045FAE}" type="presParOf" srcId="{4ACF1F66-E23E-4F65-A130-FCFA2CF146F0}" destId="{A29F0622-75D1-43EE-B367-5E6774E140D1}" srcOrd="9" destOrd="0" presId="urn:microsoft.com/office/officeart/2005/8/layout/cycle6"/>
    <dgm:cxn modelId="{BF5C8751-9427-4F22-8381-1D33BF93074C}" type="presParOf" srcId="{4ACF1F66-E23E-4F65-A130-FCFA2CF146F0}" destId="{754B895C-6E76-4CDE-AC20-3A0789AE5DF7}" srcOrd="10" destOrd="0" presId="urn:microsoft.com/office/officeart/2005/8/layout/cycle6"/>
    <dgm:cxn modelId="{F41B9733-7C1E-4B0B-9BDE-EE97352C2B1A}" type="presParOf" srcId="{4ACF1F66-E23E-4F65-A130-FCFA2CF146F0}" destId="{34E2E2F3-1B5B-46AB-868A-BE2A10294BD9}" srcOrd="11" destOrd="0" presId="urn:microsoft.com/office/officeart/2005/8/layout/cycle6"/>
    <dgm:cxn modelId="{7D0D9556-5BBE-419F-9312-E19D84D0AC8C}" type="presParOf" srcId="{4ACF1F66-E23E-4F65-A130-FCFA2CF146F0}" destId="{DD6B000B-F68D-4279-9A4F-CE432B23C833}" srcOrd="12" destOrd="0" presId="urn:microsoft.com/office/officeart/2005/8/layout/cycle6"/>
    <dgm:cxn modelId="{74063163-4012-4AF7-A6E8-EF015E5D697F}" type="presParOf" srcId="{4ACF1F66-E23E-4F65-A130-FCFA2CF146F0}" destId="{E79FCB49-963B-42E3-A83B-D445D462F6CD}" srcOrd="13" destOrd="0" presId="urn:microsoft.com/office/officeart/2005/8/layout/cycle6"/>
    <dgm:cxn modelId="{AF93EEA2-083E-46AA-836A-67D76F2A6BF4}" type="presParOf" srcId="{4ACF1F66-E23E-4F65-A130-FCFA2CF146F0}" destId="{6CA9EC2B-761C-4A0F-AD40-311F054E9F0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162541-697A-44C5-9C5A-6E457867864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cs-CZ"/>
        </a:p>
      </dgm:t>
    </dgm:pt>
    <dgm:pt modelId="{FBE019C8-9276-40F1-9BE3-58890957C6F5}">
      <dgm:prSet phldrT="[Text]" phldr="1"/>
      <dgm:spPr/>
      <dgm:t>
        <a:bodyPr/>
        <a:lstStyle/>
        <a:p>
          <a:endParaRPr lang="cs-CZ" dirty="0"/>
        </a:p>
      </dgm:t>
    </dgm:pt>
    <dgm:pt modelId="{05BFEE3E-4C61-4B72-8E60-0FCEAD182053}" type="parTrans" cxnId="{AF39C81D-4E8B-46C0-A37B-9751FA22F421}">
      <dgm:prSet/>
      <dgm:spPr/>
      <dgm:t>
        <a:bodyPr/>
        <a:lstStyle/>
        <a:p>
          <a:endParaRPr lang="cs-CZ"/>
        </a:p>
      </dgm:t>
    </dgm:pt>
    <dgm:pt modelId="{46D0A3E8-56CA-4998-9250-D418F1D87A6B}" type="sibTrans" cxnId="{AF39C81D-4E8B-46C0-A37B-9751FA22F421}">
      <dgm:prSet/>
      <dgm:spPr/>
      <dgm:t>
        <a:bodyPr/>
        <a:lstStyle/>
        <a:p>
          <a:endParaRPr lang="cs-CZ"/>
        </a:p>
      </dgm:t>
    </dgm:pt>
    <dgm:pt modelId="{19B37C02-695D-4544-A0AC-45913CB22E06}">
      <dgm:prSet phldrT="[Text]" phldr="1"/>
      <dgm:spPr/>
      <dgm:t>
        <a:bodyPr/>
        <a:lstStyle/>
        <a:p>
          <a:endParaRPr lang="cs-CZ" dirty="0"/>
        </a:p>
      </dgm:t>
    </dgm:pt>
    <dgm:pt modelId="{3379DDBA-76D5-4DD7-8F7C-61731646CF61}" type="parTrans" cxnId="{13724A20-3D00-4385-B261-42535728CD4B}">
      <dgm:prSet/>
      <dgm:spPr/>
      <dgm:t>
        <a:bodyPr/>
        <a:lstStyle/>
        <a:p>
          <a:endParaRPr lang="cs-CZ"/>
        </a:p>
      </dgm:t>
    </dgm:pt>
    <dgm:pt modelId="{FC5E9EB3-5301-46DE-8316-BB3F03115F2C}" type="sibTrans" cxnId="{13724A20-3D00-4385-B261-42535728CD4B}">
      <dgm:prSet/>
      <dgm:spPr/>
      <dgm:t>
        <a:bodyPr/>
        <a:lstStyle/>
        <a:p>
          <a:endParaRPr lang="cs-CZ"/>
        </a:p>
      </dgm:t>
    </dgm:pt>
    <dgm:pt modelId="{6EA76612-E012-477F-92F6-8E035D22562E}">
      <dgm:prSet phldrT="[Text]" phldr="1"/>
      <dgm:spPr/>
      <dgm:t>
        <a:bodyPr/>
        <a:lstStyle/>
        <a:p>
          <a:endParaRPr lang="cs-CZ"/>
        </a:p>
      </dgm:t>
    </dgm:pt>
    <dgm:pt modelId="{6592A284-51F8-4867-91C8-D5CB8BCBF2D2}" type="parTrans" cxnId="{C9FB01B8-B1A8-4F99-BA72-9BD4438DA20A}">
      <dgm:prSet/>
      <dgm:spPr/>
      <dgm:t>
        <a:bodyPr/>
        <a:lstStyle/>
        <a:p>
          <a:endParaRPr lang="cs-CZ"/>
        </a:p>
      </dgm:t>
    </dgm:pt>
    <dgm:pt modelId="{285644B5-6707-4A5A-86E7-4AB61442EBB4}" type="sibTrans" cxnId="{C9FB01B8-B1A8-4F99-BA72-9BD4438DA20A}">
      <dgm:prSet/>
      <dgm:spPr/>
      <dgm:t>
        <a:bodyPr/>
        <a:lstStyle/>
        <a:p>
          <a:endParaRPr lang="cs-CZ"/>
        </a:p>
      </dgm:t>
    </dgm:pt>
    <dgm:pt modelId="{A8EE6991-0EB0-4BF8-ACFD-1ED03326E038}">
      <dgm:prSet phldrT="[Text]" phldr="1"/>
      <dgm:spPr/>
      <dgm:t>
        <a:bodyPr/>
        <a:lstStyle/>
        <a:p>
          <a:endParaRPr lang="cs-CZ"/>
        </a:p>
      </dgm:t>
    </dgm:pt>
    <dgm:pt modelId="{39787D7F-CF4C-41B8-83EA-675685474282}" type="parTrans" cxnId="{8E19CDDA-CCCC-4EE8-887A-1BE21A59DE67}">
      <dgm:prSet/>
      <dgm:spPr/>
      <dgm:t>
        <a:bodyPr/>
        <a:lstStyle/>
        <a:p>
          <a:endParaRPr lang="cs-CZ"/>
        </a:p>
      </dgm:t>
    </dgm:pt>
    <dgm:pt modelId="{B175D7E9-D5B9-4627-8AC8-77B67227C82A}" type="sibTrans" cxnId="{8E19CDDA-CCCC-4EE8-887A-1BE21A59DE67}">
      <dgm:prSet/>
      <dgm:spPr/>
      <dgm:t>
        <a:bodyPr/>
        <a:lstStyle/>
        <a:p>
          <a:endParaRPr lang="cs-CZ"/>
        </a:p>
      </dgm:t>
    </dgm:pt>
    <dgm:pt modelId="{E572D5F4-1804-4F68-AA88-BBB2A7935D6A}">
      <dgm:prSet phldrT="[Text]" phldr="1"/>
      <dgm:spPr/>
      <dgm:t>
        <a:bodyPr/>
        <a:lstStyle/>
        <a:p>
          <a:endParaRPr lang="cs-CZ"/>
        </a:p>
      </dgm:t>
    </dgm:pt>
    <dgm:pt modelId="{F0534290-1A6E-43B8-B7BA-10AF3100A055}" type="parTrans" cxnId="{9B2D5D56-B6E8-4442-A85E-6BB03CD5C4E7}">
      <dgm:prSet/>
      <dgm:spPr/>
      <dgm:t>
        <a:bodyPr/>
        <a:lstStyle/>
        <a:p>
          <a:endParaRPr lang="cs-CZ"/>
        </a:p>
      </dgm:t>
    </dgm:pt>
    <dgm:pt modelId="{048620F1-F89F-4210-857B-0661CC2D73FE}" type="sibTrans" cxnId="{9B2D5D56-B6E8-4442-A85E-6BB03CD5C4E7}">
      <dgm:prSet/>
      <dgm:spPr/>
      <dgm:t>
        <a:bodyPr/>
        <a:lstStyle/>
        <a:p>
          <a:endParaRPr lang="cs-CZ"/>
        </a:p>
      </dgm:t>
    </dgm:pt>
    <dgm:pt modelId="{0E4A4F13-C87C-4BD8-81A7-F4B2A171A60A}" type="pres">
      <dgm:prSet presAssocID="{DE162541-697A-44C5-9C5A-6E45786786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F3EB8E-0C18-40B7-A362-C721B2EBF785}" type="pres">
      <dgm:prSet presAssocID="{FBE019C8-9276-40F1-9BE3-58890957C6F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8A7C23-3980-4244-B852-4AEB3BE1EDEE}" type="pres">
      <dgm:prSet presAssocID="{46D0A3E8-56CA-4998-9250-D418F1D87A6B}" presName="sibTrans" presStyleCnt="0"/>
      <dgm:spPr/>
    </dgm:pt>
    <dgm:pt modelId="{697163D1-0A0B-48B6-B2EB-DE384A3198D0}" type="pres">
      <dgm:prSet presAssocID="{19B37C02-695D-4544-A0AC-45913CB22E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4A36E4-8285-487D-B1DD-742FE907F7E5}" type="pres">
      <dgm:prSet presAssocID="{FC5E9EB3-5301-46DE-8316-BB3F03115F2C}" presName="sibTrans" presStyleCnt="0"/>
      <dgm:spPr/>
    </dgm:pt>
    <dgm:pt modelId="{B3AF1E00-275F-4606-9DA7-446560013AAF}" type="pres">
      <dgm:prSet presAssocID="{6EA76612-E012-477F-92F6-8E035D22562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466F73-130A-46E4-AF26-0219EC04A2D2}" type="pres">
      <dgm:prSet presAssocID="{285644B5-6707-4A5A-86E7-4AB61442EBB4}" presName="sibTrans" presStyleCnt="0"/>
      <dgm:spPr/>
    </dgm:pt>
    <dgm:pt modelId="{458DCF90-49E7-4C48-88B6-D6137AAA2288}" type="pres">
      <dgm:prSet presAssocID="{A8EE6991-0EB0-4BF8-ACFD-1ED03326E0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F7C97D-50B5-48FF-9AAE-65AB45C21CED}" type="pres">
      <dgm:prSet presAssocID="{B175D7E9-D5B9-4627-8AC8-77B67227C82A}" presName="sibTrans" presStyleCnt="0"/>
      <dgm:spPr/>
    </dgm:pt>
    <dgm:pt modelId="{0B434B4D-994F-4AA1-A0D8-E4BF99BF9703}" type="pres">
      <dgm:prSet presAssocID="{E572D5F4-1804-4F68-AA88-BBB2A7935D6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141478A-FA6B-455D-A0A2-8E42EF86B806}" type="presOf" srcId="{6EA76612-E012-477F-92F6-8E035D22562E}" destId="{B3AF1E00-275F-4606-9DA7-446560013AAF}" srcOrd="0" destOrd="0" presId="urn:microsoft.com/office/officeart/2005/8/layout/default"/>
    <dgm:cxn modelId="{9B2D5D56-B6E8-4442-A85E-6BB03CD5C4E7}" srcId="{DE162541-697A-44C5-9C5A-6E4578678646}" destId="{E572D5F4-1804-4F68-AA88-BBB2A7935D6A}" srcOrd="4" destOrd="0" parTransId="{F0534290-1A6E-43B8-B7BA-10AF3100A055}" sibTransId="{048620F1-F89F-4210-857B-0661CC2D73FE}"/>
    <dgm:cxn modelId="{AB1E8D71-05F9-45E1-8534-E0ABF6127096}" type="presOf" srcId="{E572D5F4-1804-4F68-AA88-BBB2A7935D6A}" destId="{0B434B4D-994F-4AA1-A0D8-E4BF99BF9703}" srcOrd="0" destOrd="0" presId="urn:microsoft.com/office/officeart/2005/8/layout/default"/>
    <dgm:cxn modelId="{AF39C81D-4E8B-46C0-A37B-9751FA22F421}" srcId="{DE162541-697A-44C5-9C5A-6E4578678646}" destId="{FBE019C8-9276-40F1-9BE3-58890957C6F5}" srcOrd="0" destOrd="0" parTransId="{05BFEE3E-4C61-4B72-8E60-0FCEAD182053}" sibTransId="{46D0A3E8-56CA-4998-9250-D418F1D87A6B}"/>
    <dgm:cxn modelId="{C9FB01B8-B1A8-4F99-BA72-9BD4438DA20A}" srcId="{DE162541-697A-44C5-9C5A-6E4578678646}" destId="{6EA76612-E012-477F-92F6-8E035D22562E}" srcOrd="2" destOrd="0" parTransId="{6592A284-51F8-4867-91C8-D5CB8BCBF2D2}" sibTransId="{285644B5-6707-4A5A-86E7-4AB61442EBB4}"/>
    <dgm:cxn modelId="{825C5D8D-D363-430A-92B5-C3FE94E650FD}" type="presOf" srcId="{FBE019C8-9276-40F1-9BE3-58890957C6F5}" destId="{0AF3EB8E-0C18-40B7-A362-C721B2EBF785}" srcOrd="0" destOrd="0" presId="urn:microsoft.com/office/officeart/2005/8/layout/default"/>
    <dgm:cxn modelId="{13724A20-3D00-4385-B261-42535728CD4B}" srcId="{DE162541-697A-44C5-9C5A-6E4578678646}" destId="{19B37C02-695D-4544-A0AC-45913CB22E06}" srcOrd="1" destOrd="0" parTransId="{3379DDBA-76D5-4DD7-8F7C-61731646CF61}" sibTransId="{FC5E9EB3-5301-46DE-8316-BB3F03115F2C}"/>
    <dgm:cxn modelId="{8E19CDDA-CCCC-4EE8-887A-1BE21A59DE67}" srcId="{DE162541-697A-44C5-9C5A-6E4578678646}" destId="{A8EE6991-0EB0-4BF8-ACFD-1ED03326E038}" srcOrd="3" destOrd="0" parTransId="{39787D7F-CF4C-41B8-83EA-675685474282}" sibTransId="{B175D7E9-D5B9-4627-8AC8-77B67227C82A}"/>
    <dgm:cxn modelId="{230AB514-E292-4A1B-8927-B167AB87259E}" type="presOf" srcId="{19B37C02-695D-4544-A0AC-45913CB22E06}" destId="{697163D1-0A0B-48B6-B2EB-DE384A3198D0}" srcOrd="0" destOrd="0" presId="urn:microsoft.com/office/officeart/2005/8/layout/default"/>
    <dgm:cxn modelId="{3E9ACC5D-00EE-4918-863C-01F5909DB02D}" type="presOf" srcId="{DE162541-697A-44C5-9C5A-6E4578678646}" destId="{0E4A4F13-C87C-4BD8-81A7-F4B2A171A60A}" srcOrd="0" destOrd="0" presId="urn:microsoft.com/office/officeart/2005/8/layout/default"/>
    <dgm:cxn modelId="{128F4B6A-69DE-4DA1-A1B0-FE93E061C493}" type="presOf" srcId="{A8EE6991-0EB0-4BF8-ACFD-1ED03326E038}" destId="{458DCF90-49E7-4C48-88B6-D6137AAA2288}" srcOrd="0" destOrd="0" presId="urn:microsoft.com/office/officeart/2005/8/layout/default"/>
    <dgm:cxn modelId="{8398D07B-5A60-4C07-852F-4F2F55249B8E}" type="presParOf" srcId="{0E4A4F13-C87C-4BD8-81A7-F4B2A171A60A}" destId="{0AF3EB8E-0C18-40B7-A362-C721B2EBF785}" srcOrd="0" destOrd="0" presId="urn:microsoft.com/office/officeart/2005/8/layout/default"/>
    <dgm:cxn modelId="{09365F5B-319C-48F9-B6D2-826AED81561B}" type="presParOf" srcId="{0E4A4F13-C87C-4BD8-81A7-F4B2A171A60A}" destId="{948A7C23-3980-4244-B852-4AEB3BE1EDEE}" srcOrd="1" destOrd="0" presId="urn:microsoft.com/office/officeart/2005/8/layout/default"/>
    <dgm:cxn modelId="{4FD84738-10E6-4926-9440-D42CC596E6AE}" type="presParOf" srcId="{0E4A4F13-C87C-4BD8-81A7-F4B2A171A60A}" destId="{697163D1-0A0B-48B6-B2EB-DE384A3198D0}" srcOrd="2" destOrd="0" presId="urn:microsoft.com/office/officeart/2005/8/layout/default"/>
    <dgm:cxn modelId="{612CCB5C-1D66-4273-AEF1-E3E39738C9C2}" type="presParOf" srcId="{0E4A4F13-C87C-4BD8-81A7-F4B2A171A60A}" destId="{E44A36E4-8285-487D-B1DD-742FE907F7E5}" srcOrd="3" destOrd="0" presId="urn:microsoft.com/office/officeart/2005/8/layout/default"/>
    <dgm:cxn modelId="{95E2752F-4813-4D8D-AEB5-721FB7E23108}" type="presParOf" srcId="{0E4A4F13-C87C-4BD8-81A7-F4B2A171A60A}" destId="{B3AF1E00-275F-4606-9DA7-446560013AAF}" srcOrd="4" destOrd="0" presId="urn:microsoft.com/office/officeart/2005/8/layout/default"/>
    <dgm:cxn modelId="{C40E0BEB-7783-40BE-9817-C97505E0DCE4}" type="presParOf" srcId="{0E4A4F13-C87C-4BD8-81A7-F4B2A171A60A}" destId="{DA466F73-130A-46E4-AF26-0219EC04A2D2}" srcOrd="5" destOrd="0" presId="urn:microsoft.com/office/officeart/2005/8/layout/default"/>
    <dgm:cxn modelId="{949A8FD1-BF33-40B9-8726-7B960F208E56}" type="presParOf" srcId="{0E4A4F13-C87C-4BD8-81A7-F4B2A171A60A}" destId="{458DCF90-49E7-4C48-88B6-D6137AAA2288}" srcOrd="6" destOrd="0" presId="urn:microsoft.com/office/officeart/2005/8/layout/default"/>
    <dgm:cxn modelId="{430EF597-1BD7-4EE5-929B-7FBBDAC3CA1F}" type="presParOf" srcId="{0E4A4F13-C87C-4BD8-81A7-F4B2A171A60A}" destId="{A0F7C97D-50B5-48FF-9AAE-65AB45C21CED}" srcOrd="7" destOrd="0" presId="urn:microsoft.com/office/officeart/2005/8/layout/default"/>
    <dgm:cxn modelId="{FBB2B93D-5F8F-419F-B696-13DF463AFED0}" type="presParOf" srcId="{0E4A4F13-C87C-4BD8-81A7-F4B2A171A60A}" destId="{0B434B4D-994F-4AA1-A0D8-E4BF99BF970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66A981-48AE-468B-807B-617E00959EB3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0"/>
      <dgm:spPr/>
      <dgm:t>
        <a:bodyPr/>
        <a:lstStyle/>
        <a:p>
          <a:endParaRPr lang="cs-CZ"/>
        </a:p>
      </dgm:t>
    </dgm:pt>
    <dgm:pt modelId="{762BB391-0F5D-4D21-9059-0DC37FC073DB}">
      <dgm:prSet phldrT="[Text]" phldr="1"/>
      <dgm:spPr/>
      <dgm:t>
        <a:bodyPr/>
        <a:lstStyle/>
        <a:p>
          <a:endParaRPr lang="cs-CZ" dirty="0"/>
        </a:p>
      </dgm:t>
    </dgm:pt>
    <dgm:pt modelId="{19005353-6343-4469-9907-33693465FEFB}" type="parTrans" cxnId="{937464EB-18B7-41FD-937A-7A72ECB0F11E}">
      <dgm:prSet/>
      <dgm:spPr/>
      <dgm:t>
        <a:bodyPr/>
        <a:lstStyle/>
        <a:p>
          <a:endParaRPr lang="cs-CZ"/>
        </a:p>
      </dgm:t>
    </dgm:pt>
    <dgm:pt modelId="{26E787F4-05C9-442B-8DFC-16EDF0D49798}" type="sibTrans" cxnId="{937464EB-18B7-41FD-937A-7A72ECB0F11E}">
      <dgm:prSet/>
      <dgm:spPr/>
      <dgm:t>
        <a:bodyPr/>
        <a:lstStyle/>
        <a:p>
          <a:endParaRPr lang="cs-CZ"/>
        </a:p>
      </dgm:t>
    </dgm:pt>
    <dgm:pt modelId="{9D89D78D-5122-48F9-8D53-7D1B0E430CF4}">
      <dgm:prSet phldrT="[Text]" phldr="1"/>
      <dgm:spPr/>
      <dgm:t>
        <a:bodyPr/>
        <a:lstStyle/>
        <a:p>
          <a:endParaRPr lang="cs-CZ"/>
        </a:p>
      </dgm:t>
    </dgm:pt>
    <dgm:pt modelId="{88F8F2C9-CEFB-4A75-8137-8D8196B3B10B}" type="parTrans" cxnId="{B1D57EBE-3C74-4652-B068-6DC185A5D0F2}">
      <dgm:prSet/>
      <dgm:spPr/>
      <dgm:t>
        <a:bodyPr/>
        <a:lstStyle/>
        <a:p>
          <a:endParaRPr lang="cs-CZ"/>
        </a:p>
      </dgm:t>
    </dgm:pt>
    <dgm:pt modelId="{79CB2AF4-D159-4B5A-BE57-33EC7631FDDA}" type="sibTrans" cxnId="{B1D57EBE-3C74-4652-B068-6DC185A5D0F2}">
      <dgm:prSet/>
      <dgm:spPr/>
      <dgm:t>
        <a:bodyPr/>
        <a:lstStyle/>
        <a:p>
          <a:endParaRPr lang="cs-CZ"/>
        </a:p>
      </dgm:t>
    </dgm:pt>
    <dgm:pt modelId="{50095959-3641-49DF-AAD2-305FDE3FF018}">
      <dgm:prSet phldrT="[Text]" phldr="1"/>
      <dgm:spPr/>
      <dgm:t>
        <a:bodyPr/>
        <a:lstStyle/>
        <a:p>
          <a:endParaRPr lang="cs-CZ" dirty="0"/>
        </a:p>
      </dgm:t>
    </dgm:pt>
    <dgm:pt modelId="{C5041F32-9AAA-4153-A1D2-4776648462C6}" type="parTrans" cxnId="{D89F49D3-1B79-4477-A31A-FDAAF803ED93}">
      <dgm:prSet/>
      <dgm:spPr/>
      <dgm:t>
        <a:bodyPr/>
        <a:lstStyle/>
        <a:p>
          <a:endParaRPr lang="cs-CZ"/>
        </a:p>
      </dgm:t>
    </dgm:pt>
    <dgm:pt modelId="{60229C02-20D9-441E-9F2E-FCC4B00C5AD8}" type="sibTrans" cxnId="{D89F49D3-1B79-4477-A31A-FDAAF803ED93}">
      <dgm:prSet/>
      <dgm:spPr/>
      <dgm:t>
        <a:bodyPr/>
        <a:lstStyle/>
        <a:p>
          <a:endParaRPr lang="cs-CZ"/>
        </a:p>
      </dgm:t>
    </dgm:pt>
    <dgm:pt modelId="{E0636B6A-4322-4E65-A5A3-1A07A0E1E562}">
      <dgm:prSet phldrT="[Text]" phldr="1"/>
      <dgm:spPr/>
      <dgm:t>
        <a:bodyPr/>
        <a:lstStyle/>
        <a:p>
          <a:endParaRPr lang="cs-CZ"/>
        </a:p>
      </dgm:t>
    </dgm:pt>
    <dgm:pt modelId="{709D393E-27DD-49D9-89E6-B3BDB4EDD575}" type="parTrans" cxnId="{067C2871-C362-42FA-89AA-4772D8F04059}">
      <dgm:prSet/>
      <dgm:spPr/>
      <dgm:t>
        <a:bodyPr/>
        <a:lstStyle/>
        <a:p>
          <a:endParaRPr lang="cs-CZ"/>
        </a:p>
      </dgm:t>
    </dgm:pt>
    <dgm:pt modelId="{0FB3B119-1D94-4B8C-B142-621EF8DE4EF8}" type="sibTrans" cxnId="{067C2871-C362-42FA-89AA-4772D8F04059}">
      <dgm:prSet/>
      <dgm:spPr/>
      <dgm:t>
        <a:bodyPr/>
        <a:lstStyle/>
        <a:p>
          <a:endParaRPr lang="cs-CZ"/>
        </a:p>
      </dgm:t>
    </dgm:pt>
    <dgm:pt modelId="{1C96218D-9D1E-4B88-9DB3-6FB7A7EA1BE5}">
      <dgm:prSet phldrT="[Text]" phldr="1"/>
      <dgm:spPr/>
      <dgm:t>
        <a:bodyPr/>
        <a:lstStyle/>
        <a:p>
          <a:endParaRPr lang="cs-CZ"/>
        </a:p>
      </dgm:t>
    </dgm:pt>
    <dgm:pt modelId="{A9844800-B46B-4E5F-91B7-8FC1D06BF975}" type="parTrans" cxnId="{634AC963-CD27-4B93-B06A-BE1E49756ADA}">
      <dgm:prSet/>
      <dgm:spPr/>
      <dgm:t>
        <a:bodyPr/>
        <a:lstStyle/>
        <a:p>
          <a:endParaRPr lang="cs-CZ"/>
        </a:p>
      </dgm:t>
    </dgm:pt>
    <dgm:pt modelId="{F8386EE5-AF5F-4088-BE0C-99C5A2C08275}" type="sibTrans" cxnId="{634AC963-CD27-4B93-B06A-BE1E49756ADA}">
      <dgm:prSet/>
      <dgm:spPr/>
      <dgm:t>
        <a:bodyPr/>
        <a:lstStyle/>
        <a:p>
          <a:endParaRPr lang="cs-CZ"/>
        </a:p>
      </dgm:t>
    </dgm:pt>
    <dgm:pt modelId="{FFA6C648-653E-447C-BC27-9BC616A712F8}">
      <dgm:prSet phldrT="[Text]" phldr="1"/>
      <dgm:spPr/>
      <dgm:t>
        <a:bodyPr/>
        <a:lstStyle/>
        <a:p>
          <a:endParaRPr lang="cs-CZ"/>
        </a:p>
      </dgm:t>
    </dgm:pt>
    <dgm:pt modelId="{4EE9988F-1395-46AF-8B33-FAF34D810702}" type="parTrans" cxnId="{5CE7F358-F596-42EF-9579-B192D95AB462}">
      <dgm:prSet/>
      <dgm:spPr/>
      <dgm:t>
        <a:bodyPr/>
        <a:lstStyle/>
        <a:p>
          <a:endParaRPr lang="cs-CZ"/>
        </a:p>
      </dgm:t>
    </dgm:pt>
    <dgm:pt modelId="{DF748193-530D-4ADB-A89F-B7FFAA12C1D4}" type="sibTrans" cxnId="{5CE7F358-F596-42EF-9579-B192D95AB462}">
      <dgm:prSet/>
      <dgm:spPr/>
      <dgm:t>
        <a:bodyPr/>
        <a:lstStyle/>
        <a:p>
          <a:endParaRPr lang="cs-CZ"/>
        </a:p>
      </dgm:t>
    </dgm:pt>
    <dgm:pt modelId="{1B170D37-158F-4C37-891A-17F617243E55}" type="pres">
      <dgm:prSet presAssocID="{0366A981-48AE-468B-807B-617E00959EB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94164BDB-4390-46F1-9645-7A9CF28AA921}" type="pres">
      <dgm:prSet presAssocID="{762BB391-0F5D-4D21-9059-0DC37FC073DB}" presName="composite" presStyleCnt="0"/>
      <dgm:spPr/>
    </dgm:pt>
    <dgm:pt modelId="{BF63AB3C-47B2-47E8-AEB9-25E3F8711895}" type="pres">
      <dgm:prSet presAssocID="{762BB391-0F5D-4D21-9059-0DC37FC073DB}" presName="bentUpArrow1" presStyleLbl="alignImgPlace1" presStyleIdx="0" presStyleCnt="2"/>
      <dgm:spPr/>
    </dgm:pt>
    <dgm:pt modelId="{49DC253B-24D1-4297-BD63-9FF8F0E50A4F}" type="pres">
      <dgm:prSet presAssocID="{762BB391-0F5D-4D21-9059-0DC37FC073D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1A8B47-BF63-474A-957B-6158A5C02F59}" type="pres">
      <dgm:prSet presAssocID="{762BB391-0F5D-4D21-9059-0DC37FC073DB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9CE427-1283-425B-9997-DC8522E4A463}" type="pres">
      <dgm:prSet presAssocID="{26E787F4-05C9-442B-8DFC-16EDF0D49798}" presName="sibTrans" presStyleCnt="0"/>
      <dgm:spPr/>
    </dgm:pt>
    <dgm:pt modelId="{C7ACFF5D-46A1-4A82-B123-373E7DE23DF8}" type="pres">
      <dgm:prSet presAssocID="{50095959-3641-49DF-AAD2-305FDE3FF018}" presName="composite" presStyleCnt="0"/>
      <dgm:spPr/>
    </dgm:pt>
    <dgm:pt modelId="{2683B56B-85E0-4429-BE59-F6CCB9A4C6FD}" type="pres">
      <dgm:prSet presAssocID="{50095959-3641-49DF-AAD2-305FDE3FF018}" presName="bentUpArrow1" presStyleLbl="alignImgPlace1" presStyleIdx="1" presStyleCnt="2"/>
      <dgm:spPr/>
    </dgm:pt>
    <dgm:pt modelId="{BDA69968-CC8D-46F9-9189-B5EB86CAF7CE}" type="pres">
      <dgm:prSet presAssocID="{50095959-3641-49DF-AAD2-305FDE3FF01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05DA76-1548-42CF-9B6A-3ADC7F2EEAC1}" type="pres">
      <dgm:prSet presAssocID="{50095959-3641-49DF-AAD2-305FDE3FF01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477137-B720-42F9-AA37-FD43101224AF}" type="pres">
      <dgm:prSet presAssocID="{60229C02-20D9-441E-9F2E-FCC4B00C5AD8}" presName="sibTrans" presStyleCnt="0"/>
      <dgm:spPr/>
    </dgm:pt>
    <dgm:pt modelId="{A6C37395-8CAC-4FF2-A5B1-AF4CE5AB5487}" type="pres">
      <dgm:prSet presAssocID="{1C96218D-9D1E-4B88-9DB3-6FB7A7EA1BE5}" presName="composite" presStyleCnt="0"/>
      <dgm:spPr/>
    </dgm:pt>
    <dgm:pt modelId="{9696DC90-EC4B-4CA3-A859-865FB607FA50}" type="pres">
      <dgm:prSet presAssocID="{1C96218D-9D1E-4B88-9DB3-6FB7A7EA1BE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F86287-B3C3-491A-922B-7E506EF25B41}" type="pres">
      <dgm:prSet presAssocID="{1C96218D-9D1E-4B88-9DB3-6FB7A7EA1BE5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5BA8171-B6DD-4601-84E3-209B0843B8D6}" type="presOf" srcId="{0366A981-48AE-468B-807B-617E00959EB3}" destId="{1B170D37-158F-4C37-891A-17F617243E55}" srcOrd="0" destOrd="0" presId="urn:microsoft.com/office/officeart/2005/8/layout/StepDownProcess"/>
    <dgm:cxn modelId="{D89F49D3-1B79-4477-A31A-FDAAF803ED93}" srcId="{0366A981-48AE-468B-807B-617E00959EB3}" destId="{50095959-3641-49DF-AAD2-305FDE3FF018}" srcOrd="1" destOrd="0" parTransId="{C5041F32-9AAA-4153-A1D2-4776648462C6}" sibTransId="{60229C02-20D9-441E-9F2E-FCC4B00C5AD8}"/>
    <dgm:cxn modelId="{5CE7F358-F596-42EF-9579-B192D95AB462}" srcId="{1C96218D-9D1E-4B88-9DB3-6FB7A7EA1BE5}" destId="{FFA6C648-653E-447C-BC27-9BC616A712F8}" srcOrd="0" destOrd="0" parTransId="{4EE9988F-1395-46AF-8B33-FAF34D810702}" sibTransId="{DF748193-530D-4ADB-A89F-B7FFAA12C1D4}"/>
    <dgm:cxn modelId="{6602C6B2-668B-429D-BA84-02F040C5F9A2}" type="presOf" srcId="{FFA6C648-653E-447C-BC27-9BC616A712F8}" destId="{32F86287-B3C3-491A-922B-7E506EF25B41}" srcOrd="0" destOrd="0" presId="urn:microsoft.com/office/officeart/2005/8/layout/StepDownProcess"/>
    <dgm:cxn modelId="{067C2871-C362-42FA-89AA-4772D8F04059}" srcId="{50095959-3641-49DF-AAD2-305FDE3FF018}" destId="{E0636B6A-4322-4E65-A5A3-1A07A0E1E562}" srcOrd="0" destOrd="0" parTransId="{709D393E-27DD-49D9-89E6-B3BDB4EDD575}" sibTransId="{0FB3B119-1D94-4B8C-B142-621EF8DE4EF8}"/>
    <dgm:cxn modelId="{937464EB-18B7-41FD-937A-7A72ECB0F11E}" srcId="{0366A981-48AE-468B-807B-617E00959EB3}" destId="{762BB391-0F5D-4D21-9059-0DC37FC073DB}" srcOrd="0" destOrd="0" parTransId="{19005353-6343-4469-9907-33693465FEFB}" sibTransId="{26E787F4-05C9-442B-8DFC-16EDF0D49798}"/>
    <dgm:cxn modelId="{56C17A59-2E35-4839-B366-6489BC98417B}" type="presOf" srcId="{E0636B6A-4322-4E65-A5A3-1A07A0E1E562}" destId="{0805DA76-1548-42CF-9B6A-3ADC7F2EEAC1}" srcOrd="0" destOrd="0" presId="urn:microsoft.com/office/officeart/2005/8/layout/StepDownProcess"/>
    <dgm:cxn modelId="{B1402EC2-0F28-416E-AB7D-3409D0E9813D}" type="presOf" srcId="{762BB391-0F5D-4D21-9059-0DC37FC073DB}" destId="{49DC253B-24D1-4297-BD63-9FF8F0E50A4F}" srcOrd="0" destOrd="0" presId="urn:microsoft.com/office/officeart/2005/8/layout/StepDownProcess"/>
    <dgm:cxn modelId="{634AC963-CD27-4B93-B06A-BE1E49756ADA}" srcId="{0366A981-48AE-468B-807B-617E00959EB3}" destId="{1C96218D-9D1E-4B88-9DB3-6FB7A7EA1BE5}" srcOrd="2" destOrd="0" parTransId="{A9844800-B46B-4E5F-91B7-8FC1D06BF975}" sibTransId="{F8386EE5-AF5F-4088-BE0C-99C5A2C08275}"/>
    <dgm:cxn modelId="{B1D57EBE-3C74-4652-B068-6DC185A5D0F2}" srcId="{762BB391-0F5D-4D21-9059-0DC37FC073DB}" destId="{9D89D78D-5122-48F9-8D53-7D1B0E430CF4}" srcOrd="0" destOrd="0" parTransId="{88F8F2C9-CEFB-4A75-8137-8D8196B3B10B}" sibTransId="{79CB2AF4-D159-4B5A-BE57-33EC7631FDDA}"/>
    <dgm:cxn modelId="{8148BAED-EBB7-47FB-A16C-3A9E7DE46A24}" type="presOf" srcId="{50095959-3641-49DF-AAD2-305FDE3FF018}" destId="{BDA69968-CC8D-46F9-9189-B5EB86CAF7CE}" srcOrd="0" destOrd="0" presId="urn:microsoft.com/office/officeart/2005/8/layout/StepDownProcess"/>
    <dgm:cxn modelId="{62DA3D3D-CD05-4927-B5EF-03248E8ACBA5}" type="presOf" srcId="{9D89D78D-5122-48F9-8D53-7D1B0E430CF4}" destId="{041A8B47-BF63-474A-957B-6158A5C02F59}" srcOrd="0" destOrd="0" presId="urn:microsoft.com/office/officeart/2005/8/layout/StepDownProcess"/>
    <dgm:cxn modelId="{09F73787-36B7-46B6-9706-842948608E0B}" type="presOf" srcId="{1C96218D-9D1E-4B88-9DB3-6FB7A7EA1BE5}" destId="{9696DC90-EC4B-4CA3-A859-865FB607FA50}" srcOrd="0" destOrd="0" presId="urn:microsoft.com/office/officeart/2005/8/layout/StepDownProcess"/>
    <dgm:cxn modelId="{D5EA9851-372F-42C7-8C8D-257DFF6CE5F2}" type="presParOf" srcId="{1B170D37-158F-4C37-891A-17F617243E55}" destId="{94164BDB-4390-46F1-9645-7A9CF28AA921}" srcOrd="0" destOrd="0" presId="urn:microsoft.com/office/officeart/2005/8/layout/StepDownProcess"/>
    <dgm:cxn modelId="{2013B902-A24A-413F-B8EA-8663AD90931F}" type="presParOf" srcId="{94164BDB-4390-46F1-9645-7A9CF28AA921}" destId="{BF63AB3C-47B2-47E8-AEB9-25E3F8711895}" srcOrd="0" destOrd="0" presId="urn:microsoft.com/office/officeart/2005/8/layout/StepDownProcess"/>
    <dgm:cxn modelId="{41C17A36-38DA-4414-896E-54B39072974B}" type="presParOf" srcId="{94164BDB-4390-46F1-9645-7A9CF28AA921}" destId="{49DC253B-24D1-4297-BD63-9FF8F0E50A4F}" srcOrd="1" destOrd="0" presId="urn:microsoft.com/office/officeart/2005/8/layout/StepDownProcess"/>
    <dgm:cxn modelId="{185DF0D9-5890-4CF0-B811-B2C93608323A}" type="presParOf" srcId="{94164BDB-4390-46F1-9645-7A9CF28AA921}" destId="{041A8B47-BF63-474A-957B-6158A5C02F59}" srcOrd="2" destOrd="0" presId="urn:microsoft.com/office/officeart/2005/8/layout/StepDownProcess"/>
    <dgm:cxn modelId="{165431AB-8133-44F9-9CEC-1DDC4D1CEC7C}" type="presParOf" srcId="{1B170D37-158F-4C37-891A-17F617243E55}" destId="{A99CE427-1283-425B-9997-DC8522E4A463}" srcOrd="1" destOrd="0" presId="urn:microsoft.com/office/officeart/2005/8/layout/StepDownProcess"/>
    <dgm:cxn modelId="{5D0175BF-3266-4126-A57F-A2A60946EE2B}" type="presParOf" srcId="{1B170D37-158F-4C37-891A-17F617243E55}" destId="{C7ACFF5D-46A1-4A82-B123-373E7DE23DF8}" srcOrd="2" destOrd="0" presId="urn:microsoft.com/office/officeart/2005/8/layout/StepDownProcess"/>
    <dgm:cxn modelId="{A42805A5-FB11-46FB-A9F8-D7CA779404F3}" type="presParOf" srcId="{C7ACFF5D-46A1-4A82-B123-373E7DE23DF8}" destId="{2683B56B-85E0-4429-BE59-F6CCB9A4C6FD}" srcOrd="0" destOrd="0" presId="urn:microsoft.com/office/officeart/2005/8/layout/StepDownProcess"/>
    <dgm:cxn modelId="{F518734A-EA70-4A71-819E-A8E7056EF30F}" type="presParOf" srcId="{C7ACFF5D-46A1-4A82-B123-373E7DE23DF8}" destId="{BDA69968-CC8D-46F9-9189-B5EB86CAF7CE}" srcOrd="1" destOrd="0" presId="urn:microsoft.com/office/officeart/2005/8/layout/StepDownProcess"/>
    <dgm:cxn modelId="{B3FC5D4D-B2A0-4C8F-87C5-EBE8F27B87EC}" type="presParOf" srcId="{C7ACFF5D-46A1-4A82-B123-373E7DE23DF8}" destId="{0805DA76-1548-42CF-9B6A-3ADC7F2EEAC1}" srcOrd="2" destOrd="0" presId="urn:microsoft.com/office/officeart/2005/8/layout/StepDownProcess"/>
    <dgm:cxn modelId="{F3E63624-6A7E-4E9A-9F6C-811DE072E7FB}" type="presParOf" srcId="{1B170D37-158F-4C37-891A-17F617243E55}" destId="{F4477137-B720-42F9-AA37-FD43101224AF}" srcOrd="3" destOrd="0" presId="urn:microsoft.com/office/officeart/2005/8/layout/StepDownProcess"/>
    <dgm:cxn modelId="{98127F11-12F9-4092-B73C-ADDE80D27A01}" type="presParOf" srcId="{1B170D37-158F-4C37-891A-17F617243E55}" destId="{A6C37395-8CAC-4FF2-A5B1-AF4CE5AB5487}" srcOrd="4" destOrd="0" presId="urn:microsoft.com/office/officeart/2005/8/layout/StepDownProcess"/>
    <dgm:cxn modelId="{72EB6788-9921-4FF3-AE49-954E1B121418}" type="presParOf" srcId="{A6C37395-8CAC-4FF2-A5B1-AF4CE5AB5487}" destId="{9696DC90-EC4B-4CA3-A859-865FB607FA50}" srcOrd="0" destOrd="0" presId="urn:microsoft.com/office/officeart/2005/8/layout/StepDownProcess"/>
    <dgm:cxn modelId="{46EB16CD-10A9-42DB-93E2-48622B795CF3}" type="presParOf" srcId="{A6C37395-8CAC-4FF2-A5B1-AF4CE5AB5487}" destId="{32F86287-B3C3-491A-922B-7E506EF25B4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8A5D5D-6D5F-458C-8194-C86892CDFDAA}" type="doc">
      <dgm:prSet loTypeId="urn:microsoft.com/office/officeart/2005/8/layout/pyramid2" loCatId="list" qsTypeId="urn:microsoft.com/office/officeart/2005/8/quickstyle/3d9" qsCatId="3D" csTypeId="urn:microsoft.com/office/officeart/2005/8/colors/colorful1" csCatId="colorful" phldr="0"/>
      <dgm:spPr/>
    </dgm:pt>
    <dgm:pt modelId="{84B1A8D5-7BEE-4749-A17C-B6D4B7D3DD13}">
      <dgm:prSet phldrT="[Text]" phldr="1"/>
      <dgm:spPr/>
      <dgm:t>
        <a:bodyPr/>
        <a:lstStyle/>
        <a:p>
          <a:endParaRPr lang="cs-CZ"/>
        </a:p>
      </dgm:t>
    </dgm:pt>
    <dgm:pt modelId="{694610AD-3A6A-48F6-AE53-224DFE63B6F9}" type="parTrans" cxnId="{4F13C3D8-02F8-425A-A278-79893453C522}">
      <dgm:prSet/>
      <dgm:spPr/>
      <dgm:t>
        <a:bodyPr/>
        <a:lstStyle/>
        <a:p>
          <a:endParaRPr lang="cs-CZ"/>
        </a:p>
      </dgm:t>
    </dgm:pt>
    <dgm:pt modelId="{5F276C2B-228F-431C-928E-BE1C659DD33A}" type="sibTrans" cxnId="{4F13C3D8-02F8-425A-A278-79893453C522}">
      <dgm:prSet/>
      <dgm:spPr/>
      <dgm:t>
        <a:bodyPr/>
        <a:lstStyle/>
        <a:p>
          <a:endParaRPr lang="cs-CZ"/>
        </a:p>
      </dgm:t>
    </dgm:pt>
    <dgm:pt modelId="{B68562C4-99FA-4459-95CA-8A93B93E13DA}">
      <dgm:prSet phldrT="[Text]" phldr="1"/>
      <dgm:spPr/>
      <dgm:t>
        <a:bodyPr/>
        <a:lstStyle/>
        <a:p>
          <a:endParaRPr lang="cs-CZ"/>
        </a:p>
      </dgm:t>
    </dgm:pt>
    <dgm:pt modelId="{D4F678A3-7F43-4688-BE11-FD4EF6F9F613}" type="parTrans" cxnId="{61D607D9-47A8-43E2-B135-302EB0985401}">
      <dgm:prSet/>
      <dgm:spPr/>
      <dgm:t>
        <a:bodyPr/>
        <a:lstStyle/>
        <a:p>
          <a:endParaRPr lang="cs-CZ"/>
        </a:p>
      </dgm:t>
    </dgm:pt>
    <dgm:pt modelId="{70D14E0A-0712-40FD-902F-60152C993A14}" type="sibTrans" cxnId="{61D607D9-47A8-43E2-B135-302EB0985401}">
      <dgm:prSet/>
      <dgm:spPr/>
      <dgm:t>
        <a:bodyPr/>
        <a:lstStyle/>
        <a:p>
          <a:endParaRPr lang="cs-CZ"/>
        </a:p>
      </dgm:t>
    </dgm:pt>
    <dgm:pt modelId="{136D9DF1-6431-4FF9-8631-51C082A77A64}">
      <dgm:prSet phldrT="[Text]" phldr="1"/>
      <dgm:spPr/>
      <dgm:t>
        <a:bodyPr/>
        <a:lstStyle/>
        <a:p>
          <a:endParaRPr lang="cs-CZ"/>
        </a:p>
      </dgm:t>
    </dgm:pt>
    <dgm:pt modelId="{32282D3D-C758-40C8-9157-4C4A8A057BBA}" type="parTrans" cxnId="{21DFE451-DADC-45DB-A489-07A5845F73BE}">
      <dgm:prSet/>
      <dgm:spPr/>
      <dgm:t>
        <a:bodyPr/>
        <a:lstStyle/>
        <a:p>
          <a:endParaRPr lang="cs-CZ"/>
        </a:p>
      </dgm:t>
    </dgm:pt>
    <dgm:pt modelId="{D061A655-E9B1-4B58-A4D7-F79A28F3971A}" type="sibTrans" cxnId="{21DFE451-DADC-45DB-A489-07A5845F73BE}">
      <dgm:prSet/>
      <dgm:spPr/>
      <dgm:t>
        <a:bodyPr/>
        <a:lstStyle/>
        <a:p>
          <a:endParaRPr lang="cs-CZ"/>
        </a:p>
      </dgm:t>
    </dgm:pt>
    <dgm:pt modelId="{65D2522D-3C11-469B-B096-CE7105855A72}" type="pres">
      <dgm:prSet presAssocID="{A58A5D5D-6D5F-458C-8194-C86892CDFDAA}" presName="compositeShape" presStyleCnt="0">
        <dgm:presLayoutVars>
          <dgm:dir/>
          <dgm:resizeHandles/>
        </dgm:presLayoutVars>
      </dgm:prSet>
      <dgm:spPr/>
    </dgm:pt>
    <dgm:pt modelId="{B55C0F49-4A34-4C39-9923-01ABC1202232}" type="pres">
      <dgm:prSet presAssocID="{A58A5D5D-6D5F-458C-8194-C86892CDFDAA}" presName="pyramid" presStyleLbl="node1" presStyleIdx="0" presStyleCnt="1"/>
      <dgm:spPr/>
    </dgm:pt>
    <dgm:pt modelId="{4BB9DA79-6F0E-42CF-A69B-C80BE8DB19DE}" type="pres">
      <dgm:prSet presAssocID="{A58A5D5D-6D5F-458C-8194-C86892CDFDAA}" presName="theList" presStyleCnt="0"/>
      <dgm:spPr/>
    </dgm:pt>
    <dgm:pt modelId="{0A35C450-A670-4629-A245-716FE44E9666}" type="pres">
      <dgm:prSet presAssocID="{84B1A8D5-7BEE-4749-A17C-B6D4B7D3DD1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D3C4B6-2437-411C-9E51-9BA69E6BFAE7}" type="pres">
      <dgm:prSet presAssocID="{84B1A8D5-7BEE-4749-A17C-B6D4B7D3DD13}" presName="aSpace" presStyleCnt="0"/>
      <dgm:spPr/>
    </dgm:pt>
    <dgm:pt modelId="{767AE444-CA55-4033-AE2D-C9D968160FF1}" type="pres">
      <dgm:prSet presAssocID="{B68562C4-99FA-4459-95CA-8A93B93E13D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52168B-44FE-414B-B815-A166F332CD5C}" type="pres">
      <dgm:prSet presAssocID="{B68562C4-99FA-4459-95CA-8A93B93E13DA}" presName="aSpace" presStyleCnt="0"/>
      <dgm:spPr/>
    </dgm:pt>
    <dgm:pt modelId="{823BFBCE-878A-48D6-B72F-66321536A607}" type="pres">
      <dgm:prSet presAssocID="{136D9DF1-6431-4FF9-8631-51C082A77A6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5D6430-B4C8-403D-A92B-BCD5A4E5950F}" type="pres">
      <dgm:prSet presAssocID="{136D9DF1-6431-4FF9-8631-51C082A77A64}" presName="aSpace" presStyleCnt="0"/>
      <dgm:spPr/>
    </dgm:pt>
  </dgm:ptLst>
  <dgm:cxnLst>
    <dgm:cxn modelId="{4F13C3D8-02F8-425A-A278-79893453C522}" srcId="{A58A5D5D-6D5F-458C-8194-C86892CDFDAA}" destId="{84B1A8D5-7BEE-4749-A17C-B6D4B7D3DD13}" srcOrd="0" destOrd="0" parTransId="{694610AD-3A6A-48F6-AE53-224DFE63B6F9}" sibTransId="{5F276C2B-228F-431C-928E-BE1C659DD33A}"/>
    <dgm:cxn modelId="{93EFF1A1-7C32-4016-B043-BAD0107867A0}" type="presOf" srcId="{84B1A8D5-7BEE-4749-A17C-B6D4B7D3DD13}" destId="{0A35C450-A670-4629-A245-716FE44E9666}" srcOrd="0" destOrd="0" presId="urn:microsoft.com/office/officeart/2005/8/layout/pyramid2"/>
    <dgm:cxn modelId="{61D607D9-47A8-43E2-B135-302EB0985401}" srcId="{A58A5D5D-6D5F-458C-8194-C86892CDFDAA}" destId="{B68562C4-99FA-4459-95CA-8A93B93E13DA}" srcOrd="1" destOrd="0" parTransId="{D4F678A3-7F43-4688-BE11-FD4EF6F9F613}" sibTransId="{70D14E0A-0712-40FD-902F-60152C993A14}"/>
    <dgm:cxn modelId="{21DFE451-DADC-45DB-A489-07A5845F73BE}" srcId="{A58A5D5D-6D5F-458C-8194-C86892CDFDAA}" destId="{136D9DF1-6431-4FF9-8631-51C082A77A64}" srcOrd="2" destOrd="0" parTransId="{32282D3D-C758-40C8-9157-4C4A8A057BBA}" sibTransId="{D061A655-E9B1-4B58-A4D7-F79A28F3971A}"/>
    <dgm:cxn modelId="{BAA6D6D7-C114-4E4E-B95D-C79C7F571972}" type="presOf" srcId="{A58A5D5D-6D5F-458C-8194-C86892CDFDAA}" destId="{65D2522D-3C11-469B-B096-CE7105855A72}" srcOrd="0" destOrd="0" presId="urn:microsoft.com/office/officeart/2005/8/layout/pyramid2"/>
    <dgm:cxn modelId="{7AE3AB40-3281-4B80-98B3-0D16E206C5AD}" type="presOf" srcId="{B68562C4-99FA-4459-95CA-8A93B93E13DA}" destId="{767AE444-CA55-4033-AE2D-C9D968160FF1}" srcOrd="0" destOrd="0" presId="urn:microsoft.com/office/officeart/2005/8/layout/pyramid2"/>
    <dgm:cxn modelId="{98932BC4-582F-4339-AAEF-5049F2FF4032}" type="presOf" srcId="{136D9DF1-6431-4FF9-8631-51C082A77A64}" destId="{823BFBCE-878A-48D6-B72F-66321536A607}" srcOrd="0" destOrd="0" presId="urn:microsoft.com/office/officeart/2005/8/layout/pyramid2"/>
    <dgm:cxn modelId="{1A723108-C223-4BF7-ADB9-9A975098E330}" type="presParOf" srcId="{65D2522D-3C11-469B-B096-CE7105855A72}" destId="{B55C0F49-4A34-4C39-9923-01ABC1202232}" srcOrd="0" destOrd="0" presId="urn:microsoft.com/office/officeart/2005/8/layout/pyramid2"/>
    <dgm:cxn modelId="{C2FE9F84-FA9B-42CD-8D99-6045F84AE72A}" type="presParOf" srcId="{65D2522D-3C11-469B-B096-CE7105855A72}" destId="{4BB9DA79-6F0E-42CF-A69B-C80BE8DB19DE}" srcOrd="1" destOrd="0" presId="urn:microsoft.com/office/officeart/2005/8/layout/pyramid2"/>
    <dgm:cxn modelId="{5C2FF3ED-FE0B-4E7A-B131-8051151B417F}" type="presParOf" srcId="{4BB9DA79-6F0E-42CF-A69B-C80BE8DB19DE}" destId="{0A35C450-A670-4629-A245-716FE44E9666}" srcOrd="0" destOrd="0" presId="urn:microsoft.com/office/officeart/2005/8/layout/pyramid2"/>
    <dgm:cxn modelId="{BF4B837A-0BCD-4433-8D48-982CB6771812}" type="presParOf" srcId="{4BB9DA79-6F0E-42CF-A69B-C80BE8DB19DE}" destId="{71D3C4B6-2437-411C-9E51-9BA69E6BFAE7}" srcOrd="1" destOrd="0" presId="urn:microsoft.com/office/officeart/2005/8/layout/pyramid2"/>
    <dgm:cxn modelId="{9D1559AE-A94B-4449-AF56-30B58D246ECA}" type="presParOf" srcId="{4BB9DA79-6F0E-42CF-A69B-C80BE8DB19DE}" destId="{767AE444-CA55-4033-AE2D-C9D968160FF1}" srcOrd="2" destOrd="0" presId="urn:microsoft.com/office/officeart/2005/8/layout/pyramid2"/>
    <dgm:cxn modelId="{748BFB7C-2910-4321-9D1F-0E5C7591BDBC}" type="presParOf" srcId="{4BB9DA79-6F0E-42CF-A69B-C80BE8DB19DE}" destId="{AD52168B-44FE-414B-B815-A166F332CD5C}" srcOrd="3" destOrd="0" presId="urn:microsoft.com/office/officeart/2005/8/layout/pyramid2"/>
    <dgm:cxn modelId="{84B626CC-B8F9-4434-8E29-AEE79D6EE1A6}" type="presParOf" srcId="{4BB9DA79-6F0E-42CF-A69B-C80BE8DB19DE}" destId="{823BFBCE-878A-48D6-B72F-66321536A607}" srcOrd="4" destOrd="0" presId="urn:microsoft.com/office/officeart/2005/8/layout/pyramid2"/>
    <dgm:cxn modelId="{61C7FDD5-D637-41B7-955E-B9A4000D1F07}" type="presParOf" srcId="{4BB9DA79-6F0E-42CF-A69B-C80BE8DB19DE}" destId="{5B5D6430-B4C8-403D-A92B-BCD5A4E5950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2B6991-7966-45F8-9918-14C3562E9C49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167169F3-DAB7-4238-8649-CE12FB0B7286}">
      <dgm:prSet phldrT="[Text]" phldr="1"/>
      <dgm:spPr/>
      <dgm:t>
        <a:bodyPr/>
        <a:lstStyle/>
        <a:p>
          <a:endParaRPr lang="cs-CZ" dirty="0"/>
        </a:p>
      </dgm:t>
    </dgm:pt>
    <dgm:pt modelId="{B6D7374D-E256-43A1-9201-F1E3C5519D34}" type="parTrans" cxnId="{14DA082A-D399-45FB-8ED4-D813117C2CA0}">
      <dgm:prSet/>
      <dgm:spPr/>
      <dgm:t>
        <a:bodyPr/>
        <a:lstStyle/>
        <a:p>
          <a:endParaRPr lang="cs-CZ"/>
        </a:p>
      </dgm:t>
    </dgm:pt>
    <dgm:pt modelId="{9ADC2089-2AB7-4E71-91CF-5B615AAA6FBF}" type="sibTrans" cxnId="{14DA082A-D399-45FB-8ED4-D813117C2CA0}">
      <dgm:prSet/>
      <dgm:spPr/>
      <dgm:t>
        <a:bodyPr/>
        <a:lstStyle/>
        <a:p>
          <a:endParaRPr lang="cs-CZ"/>
        </a:p>
      </dgm:t>
    </dgm:pt>
    <dgm:pt modelId="{67FF0896-25ED-4200-A789-CB4AC4BF05A4}">
      <dgm:prSet phldrT="[Text]" phldr="1"/>
      <dgm:spPr/>
      <dgm:t>
        <a:bodyPr/>
        <a:lstStyle/>
        <a:p>
          <a:endParaRPr lang="cs-CZ"/>
        </a:p>
      </dgm:t>
    </dgm:pt>
    <dgm:pt modelId="{C65BCF94-78C6-4C86-BB54-91DEC1799632}" type="parTrans" cxnId="{D48E6BF7-D691-452B-B9BB-CA7484F72B3F}">
      <dgm:prSet/>
      <dgm:spPr/>
      <dgm:t>
        <a:bodyPr/>
        <a:lstStyle/>
        <a:p>
          <a:endParaRPr lang="cs-CZ"/>
        </a:p>
      </dgm:t>
    </dgm:pt>
    <dgm:pt modelId="{0D8A70D8-C758-4AC6-B9E7-28CE04BC3951}" type="sibTrans" cxnId="{D48E6BF7-D691-452B-B9BB-CA7484F72B3F}">
      <dgm:prSet/>
      <dgm:spPr/>
      <dgm:t>
        <a:bodyPr/>
        <a:lstStyle/>
        <a:p>
          <a:endParaRPr lang="cs-CZ"/>
        </a:p>
      </dgm:t>
    </dgm:pt>
    <dgm:pt modelId="{9D8F3099-2AB3-4DC0-A67A-3E7C98C7DC5A}">
      <dgm:prSet phldrT="[Text]" phldr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 dirty="0"/>
        </a:p>
      </dgm:t>
    </dgm:pt>
    <dgm:pt modelId="{DA17466F-8DF7-4567-B451-60EBF159B591}" type="parTrans" cxnId="{B01DFBE2-989C-40C4-8D80-09ED427C8F69}">
      <dgm:prSet/>
      <dgm:spPr/>
      <dgm:t>
        <a:bodyPr/>
        <a:lstStyle/>
        <a:p>
          <a:endParaRPr lang="cs-CZ"/>
        </a:p>
      </dgm:t>
    </dgm:pt>
    <dgm:pt modelId="{B7E6262B-3432-4E0D-989D-4B203642B1E4}" type="sibTrans" cxnId="{B01DFBE2-989C-40C4-8D80-09ED427C8F69}">
      <dgm:prSet/>
      <dgm:spPr/>
      <dgm:t>
        <a:bodyPr/>
        <a:lstStyle/>
        <a:p>
          <a:endParaRPr lang="cs-CZ"/>
        </a:p>
      </dgm:t>
    </dgm:pt>
    <dgm:pt modelId="{9BD5E4F4-9BD5-47BB-A50D-FE7F0E29D517}">
      <dgm:prSet phldrT="[Text]" phldr="1"/>
      <dgm:spPr/>
      <dgm:t>
        <a:bodyPr/>
        <a:lstStyle/>
        <a:p>
          <a:endParaRPr lang="cs-CZ"/>
        </a:p>
      </dgm:t>
    </dgm:pt>
    <dgm:pt modelId="{4D7EAC0F-3BFE-400D-A69C-5DF5010725A9}" type="parTrans" cxnId="{4656BA2B-1257-462E-9355-786A7483130D}">
      <dgm:prSet/>
      <dgm:spPr/>
      <dgm:t>
        <a:bodyPr/>
        <a:lstStyle/>
        <a:p>
          <a:endParaRPr lang="cs-CZ"/>
        </a:p>
      </dgm:t>
    </dgm:pt>
    <dgm:pt modelId="{9D0F157D-7D94-413A-8C21-B8E145A12652}" type="sibTrans" cxnId="{4656BA2B-1257-462E-9355-786A7483130D}">
      <dgm:prSet/>
      <dgm:spPr/>
      <dgm:t>
        <a:bodyPr/>
        <a:lstStyle/>
        <a:p>
          <a:endParaRPr lang="cs-CZ"/>
        </a:p>
      </dgm:t>
    </dgm:pt>
    <dgm:pt modelId="{023930D1-C321-4BD3-840D-03FA4CCD6A32}" type="pres">
      <dgm:prSet presAssocID="{292B6991-7966-45F8-9918-14C3562E9C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A2B009C-F748-4B86-9860-20E894DF0C7F}" type="pres">
      <dgm:prSet presAssocID="{167169F3-DAB7-4238-8649-CE12FB0B7286}" presName="centerShape" presStyleLbl="node0" presStyleIdx="0" presStyleCnt="1"/>
      <dgm:spPr/>
      <dgm:t>
        <a:bodyPr/>
        <a:lstStyle/>
        <a:p>
          <a:endParaRPr lang="cs-CZ"/>
        </a:p>
      </dgm:t>
    </dgm:pt>
    <dgm:pt modelId="{758BBD85-DF11-4C17-8B95-9EDB61CF5C49}" type="pres">
      <dgm:prSet presAssocID="{C65BCF94-78C6-4C86-BB54-91DEC1799632}" presName="parTrans" presStyleLbl="bgSibTrans2D1" presStyleIdx="0" presStyleCnt="3"/>
      <dgm:spPr/>
      <dgm:t>
        <a:bodyPr/>
        <a:lstStyle/>
        <a:p>
          <a:endParaRPr lang="cs-CZ"/>
        </a:p>
      </dgm:t>
    </dgm:pt>
    <dgm:pt modelId="{8A6E1C3E-60D2-49FE-B9C3-9401B0B78B62}" type="pres">
      <dgm:prSet presAssocID="{67FF0896-25ED-4200-A789-CB4AC4BF05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A494A5-4E1F-402A-9FB5-DD9682E4A15D}" type="pres">
      <dgm:prSet presAssocID="{DA17466F-8DF7-4567-B451-60EBF159B591}" presName="parTrans" presStyleLbl="bgSibTrans2D1" presStyleIdx="1" presStyleCnt="3"/>
      <dgm:spPr/>
      <dgm:t>
        <a:bodyPr/>
        <a:lstStyle/>
        <a:p>
          <a:endParaRPr lang="cs-CZ"/>
        </a:p>
      </dgm:t>
    </dgm:pt>
    <dgm:pt modelId="{AC03FC3F-1971-4479-ABFA-3B71D43A462C}" type="pres">
      <dgm:prSet presAssocID="{9D8F3099-2AB3-4DC0-A67A-3E7C98C7DC5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18F04-BC80-4091-A94D-F3B7EEF2E704}" type="pres">
      <dgm:prSet presAssocID="{4D7EAC0F-3BFE-400D-A69C-5DF5010725A9}" presName="parTrans" presStyleLbl="bgSibTrans2D1" presStyleIdx="2" presStyleCnt="3"/>
      <dgm:spPr/>
      <dgm:t>
        <a:bodyPr/>
        <a:lstStyle/>
        <a:p>
          <a:endParaRPr lang="cs-CZ"/>
        </a:p>
      </dgm:t>
    </dgm:pt>
    <dgm:pt modelId="{FD239859-C07F-480A-948F-0CB6A688BFA0}" type="pres">
      <dgm:prSet presAssocID="{9BD5E4F4-9BD5-47BB-A50D-FE7F0E29D5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31D3B0-1280-46A3-9E07-F1AC6D3310E3}" type="presOf" srcId="{9D8F3099-2AB3-4DC0-A67A-3E7C98C7DC5A}" destId="{AC03FC3F-1971-4479-ABFA-3B71D43A462C}" srcOrd="0" destOrd="0" presId="urn:microsoft.com/office/officeart/2005/8/layout/radial4"/>
    <dgm:cxn modelId="{14DA082A-D399-45FB-8ED4-D813117C2CA0}" srcId="{292B6991-7966-45F8-9918-14C3562E9C49}" destId="{167169F3-DAB7-4238-8649-CE12FB0B7286}" srcOrd="0" destOrd="0" parTransId="{B6D7374D-E256-43A1-9201-F1E3C5519D34}" sibTransId="{9ADC2089-2AB7-4E71-91CF-5B615AAA6FBF}"/>
    <dgm:cxn modelId="{9765EA20-BC0B-4AD4-806F-36BBFED2A101}" type="presOf" srcId="{C65BCF94-78C6-4C86-BB54-91DEC1799632}" destId="{758BBD85-DF11-4C17-8B95-9EDB61CF5C49}" srcOrd="0" destOrd="0" presId="urn:microsoft.com/office/officeart/2005/8/layout/radial4"/>
    <dgm:cxn modelId="{4656BA2B-1257-462E-9355-786A7483130D}" srcId="{167169F3-DAB7-4238-8649-CE12FB0B7286}" destId="{9BD5E4F4-9BD5-47BB-A50D-FE7F0E29D517}" srcOrd="2" destOrd="0" parTransId="{4D7EAC0F-3BFE-400D-A69C-5DF5010725A9}" sibTransId="{9D0F157D-7D94-413A-8C21-B8E145A12652}"/>
    <dgm:cxn modelId="{B669A839-6E4D-4CB0-8A33-5BA611A1B5F8}" type="presOf" srcId="{DA17466F-8DF7-4567-B451-60EBF159B591}" destId="{4DA494A5-4E1F-402A-9FB5-DD9682E4A15D}" srcOrd="0" destOrd="0" presId="urn:microsoft.com/office/officeart/2005/8/layout/radial4"/>
    <dgm:cxn modelId="{ECF6991A-0C59-4C5D-A5F4-C8E1BF00C34A}" type="presOf" srcId="{9BD5E4F4-9BD5-47BB-A50D-FE7F0E29D517}" destId="{FD239859-C07F-480A-948F-0CB6A688BFA0}" srcOrd="0" destOrd="0" presId="urn:microsoft.com/office/officeart/2005/8/layout/radial4"/>
    <dgm:cxn modelId="{D48E6BF7-D691-452B-B9BB-CA7484F72B3F}" srcId="{167169F3-DAB7-4238-8649-CE12FB0B7286}" destId="{67FF0896-25ED-4200-A789-CB4AC4BF05A4}" srcOrd="0" destOrd="0" parTransId="{C65BCF94-78C6-4C86-BB54-91DEC1799632}" sibTransId="{0D8A70D8-C758-4AC6-B9E7-28CE04BC3951}"/>
    <dgm:cxn modelId="{B01DFBE2-989C-40C4-8D80-09ED427C8F69}" srcId="{167169F3-DAB7-4238-8649-CE12FB0B7286}" destId="{9D8F3099-2AB3-4DC0-A67A-3E7C98C7DC5A}" srcOrd="1" destOrd="0" parTransId="{DA17466F-8DF7-4567-B451-60EBF159B591}" sibTransId="{B7E6262B-3432-4E0D-989D-4B203642B1E4}"/>
    <dgm:cxn modelId="{A30B0C97-B357-4553-B895-433439063B6A}" type="presOf" srcId="{292B6991-7966-45F8-9918-14C3562E9C49}" destId="{023930D1-C321-4BD3-840D-03FA4CCD6A32}" srcOrd="0" destOrd="0" presId="urn:microsoft.com/office/officeart/2005/8/layout/radial4"/>
    <dgm:cxn modelId="{3FA524A2-E303-43AF-BF4E-69065F298D2C}" type="presOf" srcId="{67FF0896-25ED-4200-A789-CB4AC4BF05A4}" destId="{8A6E1C3E-60D2-49FE-B9C3-9401B0B78B62}" srcOrd="0" destOrd="0" presId="urn:microsoft.com/office/officeart/2005/8/layout/radial4"/>
    <dgm:cxn modelId="{B04E2426-0F24-454C-AB5B-959397ADFC16}" type="presOf" srcId="{4D7EAC0F-3BFE-400D-A69C-5DF5010725A9}" destId="{A5418F04-BC80-4091-A94D-F3B7EEF2E704}" srcOrd="0" destOrd="0" presId="urn:microsoft.com/office/officeart/2005/8/layout/radial4"/>
    <dgm:cxn modelId="{AB8A7CEF-F19E-4F0A-A76C-D87669F2F9DE}" type="presOf" srcId="{167169F3-DAB7-4238-8649-CE12FB0B7286}" destId="{7A2B009C-F748-4B86-9860-20E894DF0C7F}" srcOrd="0" destOrd="0" presId="urn:microsoft.com/office/officeart/2005/8/layout/radial4"/>
    <dgm:cxn modelId="{F9B46B7D-17F1-4271-83ED-BFB9903257E0}" type="presParOf" srcId="{023930D1-C321-4BD3-840D-03FA4CCD6A32}" destId="{7A2B009C-F748-4B86-9860-20E894DF0C7F}" srcOrd="0" destOrd="0" presId="urn:microsoft.com/office/officeart/2005/8/layout/radial4"/>
    <dgm:cxn modelId="{8CE843DF-C2E4-4191-82E1-F94BDBA48218}" type="presParOf" srcId="{023930D1-C321-4BD3-840D-03FA4CCD6A32}" destId="{758BBD85-DF11-4C17-8B95-9EDB61CF5C49}" srcOrd="1" destOrd="0" presId="urn:microsoft.com/office/officeart/2005/8/layout/radial4"/>
    <dgm:cxn modelId="{F23687A8-BADE-4FE2-9E39-B600621ADDBF}" type="presParOf" srcId="{023930D1-C321-4BD3-840D-03FA4CCD6A32}" destId="{8A6E1C3E-60D2-49FE-B9C3-9401B0B78B62}" srcOrd="2" destOrd="0" presId="urn:microsoft.com/office/officeart/2005/8/layout/radial4"/>
    <dgm:cxn modelId="{E248C279-5AB3-40AD-B416-BA355BD1558F}" type="presParOf" srcId="{023930D1-C321-4BD3-840D-03FA4CCD6A32}" destId="{4DA494A5-4E1F-402A-9FB5-DD9682E4A15D}" srcOrd="3" destOrd="0" presId="urn:microsoft.com/office/officeart/2005/8/layout/radial4"/>
    <dgm:cxn modelId="{4373B929-11BD-4A55-A0ED-D86C754A4FBE}" type="presParOf" srcId="{023930D1-C321-4BD3-840D-03FA4CCD6A32}" destId="{AC03FC3F-1971-4479-ABFA-3B71D43A462C}" srcOrd="4" destOrd="0" presId="urn:microsoft.com/office/officeart/2005/8/layout/radial4"/>
    <dgm:cxn modelId="{3F5E9D02-8124-4903-872F-C8AB6B18AFB8}" type="presParOf" srcId="{023930D1-C321-4BD3-840D-03FA4CCD6A32}" destId="{A5418F04-BC80-4091-A94D-F3B7EEF2E704}" srcOrd="5" destOrd="0" presId="urn:microsoft.com/office/officeart/2005/8/layout/radial4"/>
    <dgm:cxn modelId="{6CD4E800-2F8A-4D71-9FC1-9C8DB1CBFDA9}" type="presParOf" srcId="{023930D1-C321-4BD3-840D-03FA4CCD6A32}" destId="{FD239859-C07F-480A-948F-0CB6A688BFA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1597C-FC4D-4E1E-952C-E926F8FB359E}">
      <dsp:nvSpPr>
        <dsp:cNvPr id="0" name=""/>
        <dsp:cNvSpPr/>
      </dsp:nvSpPr>
      <dsp:spPr>
        <a:xfrm>
          <a:off x="831760" y="410"/>
          <a:ext cx="520383" cy="338249"/>
        </a:xfrm>
        <a:prstGeom prst="roundRect">
          <a:avLst/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</a:t>
          </a:r>
          <a:endParaRPr lang="cs-CZ" sz="1400" kern="1200" dirty="0"/>
        </a:p>
      </dsp:txBody>
      <dsp:txXfrm>
        <a:off x="848272" y="16922"/>
        <a:ext cx="487359" cy="305225"/>
      </dsp:txXfrm>
    </dsp:sp>
    <dsp:sp modelId="{25E14844-E2CF-43D0-A50E-435757CCBF37}">
      <dsp:nvSpPr>
        <dsp:cNvPr id="0" name=""/>
        <dsp:cNvSpPr/>
      </dsp:nvSpPr>
      <dsp:spPr>
        <a:xfrm>
          <a:off x="416059" y="169535"/>
          <a:ext cx="1351784" cy="1351784"/>
        </a:xfrm>
        <a:custGeom>
          <a:avLst/>
          <a:gdLst/>
          <a:ahLst/>
          <a:cxnLst/>
          <a:rect l="0" t="0" r="0" b="0"/>
          <a:pathLst>
            <a:path>
              <a:moveTo>
                <a:pt x="939659" y="53592"/>
              </a:moveTo>
              <a:arcTo wR="675892" hR="675892" stAng="17578209" swAng="19618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806C7-478E-40D2-8BE8-433D71A6065C}">
      <dsp:nvSpPr>
        <dsp:cNvPr id="0" name=""/>
        <dsp:cNvSpPr/>
      </dsp:nvSpPr>
      <dsp:spPr>
        <a:xfrm>
          <a:off x="1474571" y="467440"/>
          <a:ext cx="520383" cy="338249"/>
        </a:xfrm>
        <a:prstGeom prst="roundRect">
          <a:avLst/>
        </a:prstGeom>
        <a:gradFill rotWithShape="1">
          <a:gsLst>
            <a:gs pos="0">
              <a:schemeClr val="accent2">
                <a:tint val="92000"/>
                <a:satMod val="170000"/>
              </a:schemeClr>
            </a:gs>
            <a:gs pos="15000">
              <a:schemeClr val="accent2">
                <a:tint val="92000"/>
                <a:shade val="99000"/>
                <a:satMod val="170000"/>
              </a:schemeClr>
            </a:gs>
            <a:gs pos="62000">
              <a:schemeClr val="accent2">
                <a:tint val="96000"/>
                <a:shade val="80000"/>
                <a:satMod val="170000"/>
              </a:schemeClr>
            </a:gs>
            <a:gs pos="97000">
              <a:schemeClr val="accent2">
                <a:tint val="98000"/>
                <a:shade val="63000"/>
                <a:satMod val="170000"/>
              </a:schemeClr>
            </a:gs>
            <a:gs pos="100000">
              <a:schemeClr val="accent2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shade val="80000"/>
            </a:schemeClr>
          </a:contourClr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B</a:t>
          </a:r>
          <a:endParaRPr lang="cs-CZ" sz="1400" kern="1200" dirty="0"/>
        </a:p>
      </dsp:txBody>
      <dsp:txXfrm>
        <a:off x="1491083" y="483952"/>
        <a:ext cx="487359" cy="305225"/>
      </dsp:txXfrm>
    </dsp:sp>
    <dsp:sp modelId="{14D52EAA-79B7-4F37-AACF-89CF796E0DB2}">
      <dsp:nvSpPr>
        <dsp:cNvPr id="0" name=""/>
        <dsp:cNvSpPr/>
      </dsp:nvSpPr>
      <dsp:spPr>
        <a:xfrm>
          <a:off x="416059" y="169535"/>
          <a:ext cx="1351784" cy="1351784"/>
        </a:xfrm>
        <a:custGeom>
          <a:avLst/>
          <a:gdLst/>
          <a:ahLst/>
          <a:cxnLst/>
          <a:rect l="0" t="0" r="0" b="0"/>
          <a:pathLst>
            <a:path>
              <a:moveTo>
                <a:pt x="1350855" y="640475"/>
              </a:moveTo>
              <a:arcTo wR="675892" hR="675892" stAng="21419780" swAng="21965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A8F07-A710-43CB-8570-3F5088FD0147}">
      <dsp:nvSpPr>
        <dsp:cNvPr id="0" name=""/>
        <dsp:cNvSpPr/>
      </dsp:nvSpPr>
      <dsp:spPr>
        <a:xfrm>
          <a:off x="1229039" y="1223110"/>
          <a:ext cx="520383" cy="33824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C</a:t>
          </a:r>
          <a:endParaRPr lang="cs-CZ" sz="1400" kern="1200" dirty="0"/>
        </a:p>
      </dsp:txBody>
      <dsp:txXfrm>
        <a:off x="1245551" y="1239622"/>
        <a:ext cx="487359" cy="305225"/>
      </dsp:txXfrm>
    </dsp:sp>
    <dsp:sp modelId="{CF66EF0B-78A2-44CE-A479-65B29D7C13CD}">
      <dsp:nvSpPr>
        <dsp:cNvPr id="0" name=""/>
        <dsp:cNvSpPr/>
      </dsp:nvSpPr>
      <dsp:spPr>
        <a:xfrm>
          <a:off x="416059" y="169535"/>
          <a:ext cx="1351784" cy="1351784"/>
        </a:xfrm>
        <a:custGeom>
          <a:avLst/>
          <a:gdLst/>
          <a:ahLst/>
          <a:cxnLst/>
          <a:rect l="0" t="0" r="0" b="0"/>
          <a:pathLst>
            <a:path>
              <a:moveTo>
                <a:pt x="810293" y="1338286"/>
              </a:moveTo>
              <a:arcTo wR="675892" hR="675892" stAng="4711813" swAng="13763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F0622-75D1-43EE-B367-5E6774E140D1}">
      <dsp:nvSpPr>
        <dsp:cNvPr id="0" name=""/>
        <dsp:cNvSpPr/>
      </dsp:nvSpPr>
      <dsp:spPr>
        <a:xfrm>
          <a:off x="434480" y="1223110"/>
          <a:ext cx="520383" cy="338249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</a:t>
          </a:r>
          <a:endParaRPr lang="cs-CZ" sz="1400" kern="1200" dirty="0"/>
        </a:p>
      </dsp:txBody>
      <dsp:txXfrm>
        <a:off x="450992" y="1239622"/>
        <a:ext cx="487359" cy="305225"/>
      </dsp:txXfrm>
    </dsp:sp>
    <dsp:sp modelId="{34E2E2F3-1B5B-46AB-868A-BE2A10294BD9}">
      <dsp:nvSpPr>
        <dsp:cNvPr id="0" name=""/>
        <dsp:cNvSpPr/>
      </dsp:nvSpPr>
      <dsp:spPr>
        <a:xfrm>
          <a:off x="416059" y="169535"/>
          <a:ext cx="1351784" cy="1351784"/>
        </a:xfrm>
        <a:custGeom>
          <a:avLst/>
          <a:gdLst/>
          <a:ahLst/>
          <a:cxnLst/>
          <a:rect l="0" t="0" r="0" b="0"/>
          <a:pathLst>
            <a:path>
              <a:moveTo>
                <a:pt x="112963" y="1049979"/>
              </a:moveTo>
              <a:arcTo wR="675892" hR="675892" stAng="8783670" swAng="21965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B000B-F68D-4279-9A4F-CE432B23C833}">
      <dsp:nvSpPr>
        <dsp:cNvPr id="0" name=""/>
        <dsp:cNvSpPr/>
      </dsp:nvSpPr>
      <dsp:spPr>
        <a:xfrm>
          <a:off x="188948" y="467440"/>
          <a:ext cx="520383" cy="338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E</a:t>
          </a:r>
          <a:endParaRPr lang="cs-CZ" sz="1400" kern="1200" dirty="0"/>
        </a:p>
      </dsp:txBody>
      <dsp:txXfrm>
        <a:off x="205460" y="483952"/>
        <a:ext cx="487359" cy="305225"/>
      </dsp:txXfrm>
    </dsp:sp>
    <dsp:sp modelId="{6CA9EC2B-761C-4A0F-AD40-311F054E9F0F}">
      <dsp:nvSpPr>
        <dsp:cNvPr id="0" name=""/>
        <dsp:cNvSpPr/>
      </dsp:nvSpPr>
      <dsp:spPr>
        <a:xfrm>
          <a:off x="416059" y="169535"/>
          <a:ext cx="1351784" cy="1351784"/>
        </a:xfrm>
        <a:custGeom>
          <a:avLst/>
          <a:gdLst/>
          <a:ahLst/>
          <a:cxnLst/>
          <a:rect l="0" t="0" r="0" b="0"/>
          <a:pathLst>
            <a:path>
              <a:moveTo>
                <a:pt x="117752" y="294695"/>
              </a:moveTo>
              <a:arcTo wR="675892" hR="675892" stAng="12859932" swAng="19618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3EB8E-0C18-40B7-A362-C721B2EBF785}">
      <dsp:nvSpPr>
        <dsp:cNvPr id="0" name=""/>
        <dsp:cNvSpPr/>
      </dsp:nvSpPr>
      <dsp:spPr>
        <a:xfrm>
          <a:off x="408796" y="46"/>
          <a:ext cx="753493" cy="4520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 dirty="0"/>
        </a:p>
      </dsp:txBody>
      <dsp:txXfrm>
        <a:off x="408796" y="46"/>
        <a:ext cx="753493" cy="452095"/>
      </dsp:txXfrm>
    </dsp:sp>
    <dsp:sp modelId="{697163D1-0A0B-48B6-B2EB-DE384A3198D0}">
      <dsp:nvSpPr>
        <dsp:cNvPr id="0" name=""/>
        <dsp:cNvSpPr/>
      </dsp:nvSpPr>
      <dsp:spPr>
        <a:xfrm>
          <a:off x="1237638" y="46"/>
          <a:ext cx="753493" cy="4520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 dirty="0"/>
        </a:p>
      </dsp:txBody>
      <dsp:txXfrm>
        <a:off x="1237638" y="46"/>
        <a:ext cx="753493" cy="452095"/>
      </dsp:txXfrm>
    </dsp:sp>
    <dsp:sp modelId="{B3AF1E00-275F-4606-9DA7-446560013AAF}">
      <dsp:nvSpPr>
        <dsp:cNvPr id="0" name=""/>
        <dsp:cNvSpPr/>
      </dsp:nvSpPr>
      <dsp:spPr>
        <a:xfrm>
          <a:off x="408796" y="527492"/>
          <a:ext cx="753493" cy="4520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408796" y="527492"/>
        <a:ext cx="753493" cy="452095"/>
      </dsp:txXfrm>
    </dsp:sp>
    <dsp:sp modelId="{458DCF90-49E7-4C48-88B6-D6137AAA2288}">
      <dsp:nvSpPr>
        <dsp:cNvPr id="0" name=""/>
        <dsp:cNvSpPr/>
      </dsp:nvSpPr>
      <dsp:spPr>
        <a:xfrm>
          <a:off x="1237638" y="527492"/>
          <a:ext cx="753493" cy="452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1237638" y="527492"/>
        <a:ext cx="753493" cy="452095"/>
      </dsp:txXfrm>
    </dsp:sp>
    <dsp:sp modelId="{0B434B4D-994F-4AA1-A0D8-E4BF99BF9703}">
      <dsp:nvSpPr>
        <dsp:cNvPr id="0" name=""/>
        <dsp:cNvSpPr/>
      </dsp:nvSpPr>
      <dsp:spPr>
        <a:xfrm>
          <a:off x="823217" y="1054937"/>
          <a:ext cx="753493" cy="452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823217" y="1054937"/>
        <a:ext cx="753493" cy="452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3AB3C-47B2-47E8-AEB9-25E3F8711895}">
      <dsp:nvSpPr>
        <dsp:cNvPr id="0" name=""/>
        <dsp:cNvSpPr/>
      </dsp:nvSpPr>
      <dsp:spPr>
        <a:xfrm rot="5400000">
          <a:off x="87246" y="527938"/>
          <a:ext cx="328419" cy="3738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C253B-24D1-4297-BD63-9FF8F0E50A4F}">
      <dsp:nvSpPr>
        <dsp:cNvPr id="0" name=""/>
        <dsp:cNvSpPr/>
      </dsp:nvSpPr>
      <dsp:spPr>
        <a:xfrm>
          <a:off x="235" y="163878"/>
          <a:ext cx="552865" cy="38698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 dirty="0"/>
        </a:p>
      </dsp:txBody>
      <dsp:txXfrm>
        <a:off x="19130" y="182773"/>
        <a:ext cx="515075" cy="349198"/>
      </dsp:txXfrm>
    </dsp:sp>
    <dsp:sp modelId="{041A8B47-BF63-474A-957B-6158A5C02F59}">
      <dsp:nvSpPr>
        <dsp:cNvPr id="0" name=""/>
        <dsp:cNvSpPr/>
      </dsp:nvSpPr>
      <dsp:spPr>
        <a:xfrm>
          <a:off x="553101" y="200786"/>
          <a:ext cx="402102" cy="312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800" kern="1200"/>
        </a:p>
      </dsp:txBody>
      <dsp:txXfrm>
        <a:off x="553101" y="200786"/>
        <a:ext cx="402102" cy="312780"/>
      </dsp:txXfrm>
    </dsp:sp>
    <dsp:sp modelId="{2683B56B-85E0-4429-BE59-F6CCB9A4C6FD}">
      <dsp:nvSpPr>
        <dsp:cNvPr id="0" name=""/>
        <dsp:cNvSpPr/>
      </dsp:nvSpPr>
      <dsp:spPr>
        <a:xfrm rot="5400000">
          <a:off x="545631" y="962654"/>
          <a:ext cx="328419" cy="3738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8111823"/>
            <a:satOff val="-35350"/>
            <a:lumOff val="118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69968-CC8D-46F9-9189-B5EB86CAF7CE}">
      <dsp:nvSpPr>
        <dsp:cNvPr id="0" name=""/>
        <dsp:cNvSpPr/>
      </dsp:nvSpPr>
      <dsp:spPr>
        <a:xfrm>
          <a:off x="458620" y="598593"/>
          <a:ext cx="552865" cy="386988"/>
        </a:xfrm>
        <a:prstGeom prst="roundRect">
          <a:avLst>
            <a:gd name="adj" fmla="val 16670"/>
          </a:avLst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 dirty="0"/>
        </a:p>
      </dsp:txBody>
      <dsp:txXfrm>
        <a:off x="477515" y="617488"/>
        <a:ext cx="515075" cy="349198"/>
      </dsp:txXfrm>
    </dsp:sp>
    <dsp:sp modelId="{0805DA76-1548-42CF-9B6A-3ADC7F2EEAC1}">
      <dsp:nvSpPr>
        <dsp:cNvPr id="0" name=""/>
        <dsp:cNvSpPr/>
      </dsp:nvSpPr>
      <dsp:spPr>
        <a:xfrm>
          <a:off x="1011485" y="635502"/>
          <a:ext cx="402102" cy="312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800" kern="1200"/>
        </a:p>
      </dsp:txBody>
      <dsp:txXfrm>
        <a:off x="1011485" y="635502"/>
        <a:ext cx="402102" cy="312780"/>
      </dsp:txXfrm>
    </dsp:sp>
    <dsp:sp modelId="{9696DC90-EC4B-4CA3-A859-865FB607FA50}">
      <dsp:nvSpPr>
        <dsp:cNvPr id="0" name=""/>
        <dsp:cNvSpPr/>
      </dsp:nvSpPr>
      <dsp:spPr>
        <a:xfrm>
          <a:off x="917004" y="1033309"/>
          <a:ext cx="552865" cy="386988"/>
        </a:xfrm>
        <a:prstGeom prst="roundRect">
          <a:avLst>
            <a:gd name="adj" fmla="val 16670"/>
          </a:avLst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935899" y="1052204"/>
        <a:ext cx="515075" cy="349198"/>
      </dsp:txXfrm>
    </dsp:sp>
    <dsp:sp modelId="{32F86287-B3C3-491A-922B-7E506EF25B41}">
      <dsp:nvSpPr>
        <dsp:cNvPr id="0" name=""/>
        <dsp:cNvSpPr/>
      </dsp:nvSpPr>
      <dsp:spPr>
        <a:xfrm>
          <a:off x="1469870" y="1070217"/>
          <a:ext cx="402102" cy="312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800" kern="1200"/>
        </a:p>
      </dsp:txBody>
      <dsp:txXfrm>
        <a:off x="1469870" y="1070217"/>
        <a:ext cx="402102" cy="312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C0F49-4A34-4C39-9923-01ABC1202232}">
      <dsp:nvSpPr>
        <dsp:cNvPr id="0" name=""/>
        <dsp:cNvSpPr/>
      </dsp:nvSpPr>
      <dsp:spPr>
        <a:xfrm>
          <a:off x="504055" y="0"/>
          <a:ext cx="1440160" cy="144016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35C450-A670-4629-A245-716FE44E9666}">
      <dsp:nvSpPr>
        <dsp:cNvPr id="0" name=""/>
        <dsp:cNvSpPr/>
      </dsp:nvSpPr>
      <dsp:spPr>
        <a:xfrm>
          <a:off x="1224135" y="144789"/>
          <a:ext cx="936104" cy="340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240777" y="161431"/>
        <a:ext cx="902820" cy="307628"/>
      </dsp:txXfrm>
    </dsp:sp>
    <dsp:sp modelId="{767AE444-CA55-4033-AE2D-C9D968160FF1}">
      <dsp:nvSpPr>
        <dsp:cNvPr id="0" name=""/>
        <dsp:cNvSpPr/>
      </dsp:nvSpPr>
      <dsp:spPr>
        <a:xfrm>
          <a:off x="1224135" y="528316"/>
          <a:ext cx="936104" cy="340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240777" y="544958"/>
        <a:ext cx="902820" cy="307628"/>
      </dsp:txXfrm>
    </dsp:sp>
    <dsp:sp modelId="{823BFBCE-878A-48D6-B72F-66321536A607}">
      <dsp:nvSpPr>
        <dsp:cNvPr id="0" name=""/>
        <dsp:cNvSpPr/>
      </dsp:nvSpPr>
      <dsp:spPr>
        <a:xfrm>
          <a:off x="1224135" y="911843"/>
          <a:ext cx="936104" cy="340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240777" y="928485"/>
        <a:ext cx="902820" cy="3076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B009C-F748-4B86-9860-20E894DF0C7F}">
      <dsp:nvSpPr>
        <dsp:cNvPr id="0" name=""/>
        <dsp:cNvSpPr/>
      </dsp:nvSpPr>
      <dsp:spPr>
        <a:xfrm>
          <a:off x="975907" y="1079228"/>
          <a:ext cx="808153" cy="808153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1094258" y="1197579"/>
        <a:ext cx="571451" cy="571451"/>
      </dsp:txXfrm>
    </dsp:sp>
    <dsp:sp modelId="{758BBD85-DF11-4C17-8B95-9EDB61CF5C49}">
      <dsp:nvSpPr>
        <dsp:cNvPr id="0" name=""/>
        <dsp:cNvSpPr/>
      </dsp:nvSpPr>
      <dsp:spPr>
        <a:xfrm rot="12900000">
          <a:off x="351057" y="902939"/>
          <a:ext cx="729094" cy="23032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E1C3E-60D2-49FE-B9C3-9401B0B78B62}">
      <dsp:nvSpPr>
        <dsp:cNvPr id="0" name=""/>
        <dsp:cNvSpPr/>
      </dsp:nvSpPr>
      <dsp:spPr>
        <a:xfrm>
          <a:off x="33111" y="501907"/>
          <a:ext cx="767745" cy="61419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/>
        </a:p>
      </dsp:txBody>
      <dsp:txXfrm>
        <a:off x="51100" y="519896"/>
        <a:ext cx="731767" cy="578218"/>
      </dsp:txXfrm>
    </dsp:sp>
    <dsp:sp modelId="{4DA494A5-4E1F-402A-9FB5-DD9682E4A15D}">
      <dsp:nvSpPr>
        <dsp:cNvPr id="0" name=""/>
        <dsp:cNvSpPr/>
      </dsp:nvSpPr>
      <dsp:spPr>
        <a:xfrm rot="16200000">
          <a:off x="1015436" y="557085"/>
          <a:ext cx="729094" cy="23032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52467"/>
            <a:satOff val="-24292"/>
            <a:lumOff val="17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3FC3F-1971-4479-ABFA-3B71D43A462C}">
      <dsp:nvSpPr>
        <dsp:cNvPr id="0" name=""/>
        <dsp:cNvSpPr/>
      </dsp:nvSpPr>
      <dsp:spPr>
        <a:xfrm>
          <a:off x="996111" y="602"/>
          <a:ext cx="767745" cy="614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2000"/>
                <a:satMod val="170000"/>
              </a:schemeClr>
            </a:gs>
            <a:gs pos="15000">
              <a:schemeClr val="accent2">
                <a:tint val="92000"/>
                <a:shade val="99000"/>
                <a:satMod val="170000"/>
              </a:schemeClr>
            </a:gs>
            <a:gs pos="62000">
              <a:schemeClr val="accent2">
                <a:tint val="96000"/>
                <a:shade val="80000"/>
                <a:satMod val="170000"/>
              </a:schemeClr>
            </a:gs>
            <a:gs pos="97000">
              <a:schemeClr val="accent2">
                <a:tint val="98000"/>
                <a:shade val="63000"/>
                <a:satMod val="170000"/>
              </a:schemeClr>
            </a:gs>
            <a:gs pos="100000">
              <a:schemeClr val="accent2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shade val="80000"/>
            </a:schemeClr>
          </a:contourClr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 dirty="0"/>
        </a:p>
      </dsp:txBody>
      <dsp:txXfrm>
        <a:off x="1014100" y="18591"/>
        <a:ext cx="731767" cy="578218"/>
      </dsp:txXfrm>
    </dsp:sp>
    <dsp:sp modelId="{A5418F04-BC80-4091-A94D-F3B7EEF2E704}">
      <dsp:nvSpPr>
        <dsp:cNvPr id="0" name=""/>
        <dsp:cNvSpPr/>
      </dsp:nvSpPr>
      <dsp:spPr>
        <a:xfrm rot="19500000">
          <a:off x="1679816" y="902939"/>
          <a:ext cx="729094" cy="23032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04934"/>
            <a:satOff val="-48584"/>
            <a:lumOff val="343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39859-C07F-480A-948F-0CB6A688BFA0}">
      <dsp:nvSpPr>
        <dsp:cNvPr id="0" name=""/>
        <dsp:cNvSpPr/>
      </dsp:nvSpPr>
      <dsp:spPr>
        <a:xfrm>
          <a:off x="1959110" y="501907"/>
          <a:ext cx="767745" cy="61419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03412"/>
            <a:satOff val="-48584"/>
            <a:lumOff val="363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/>
        </a:p>
      </dsp:txBody>
      <dsp:txXfrm>
        <a:off x="1977099" y="519896"/>
        <a:ext cx="731767" cy="578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15.4.2013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15.4.2013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Lotus_SmartSuite" TargetMode="External"/><Relationship Id="rId2" Type="http://schemas.openxmlformats.org/officeDocument/2006/relationships/hyperlink" Target="http://cs.wikipedia.org/wiki/OpenOffice.or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KOffice" TargetMode="External"/><Relationship Id="rId5" Type="http://schemas.openxmlformats.org/officeDocument/2006/relationships/hyperlink" Target="http://docs.google.com/" TargetMode="External"/><Relationship Id="rId4" Type="http://schemas.openxmlformats.org/officeDocument/2006/relationships/hyperlink" Target="http://www.skydriv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45031"/>
              </p:ext>
            </p:extLst>
          </p:nvPr>
        </p:nvGraphicFramePr>
        <p:xfrm>
          <a:off x="1331640" y="1833324"/>
          <a:ext cx="7560840" cy="4789929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projektu</a:t>
                      </a:r>
                      <a:endParaRPr lang="cs-CZ" sz="1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Využití ICT ve výuce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VY_32_INOVACE_PP1.PRA.18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Times New Roman"/>
                        </a:rPr>
                        <a:t>Textový editor, význam, základní pojmy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Přehled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základních vlastností a možností textových  editorů, přehled  používaných textových editorů, jejich vyhoj a historie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Textový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editor, editace, úpravy, formát, panely nástrojů,  stránkování, okraje, objekty, </a:t>
                      </a:r>
                      <a:r>
                        <a:rPr lang="cs-CZ" sz="1100" baseline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hypertextové odkazy 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Možnosti textového editoru 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354417" y="170057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Vkládání online obrázků a videa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1691680" y="2786757"/>
            <a:ext cx="5256584" cy="337854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Některé textové editory obsahují i další možnosti, jako jsou třeba matematické výpočty,  vykreslování matematických funkcí, technické kreslení pro strojírenství a podobně.</a:t>
            </a:r>
            <a:endParaRPr lang="cs-CZ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Historie textových editorů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2771" cy="223830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Jeden z prvních textových editorů v češtině pro MS DOS vytvořený českou firmou.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T 602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4293096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AMI PRO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4502030" y="4293096"/>
            <a:ext cx="4212771" cy="223830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První textový editor v češtině v prostředí WINDOWS následovník textového editoru AMI vydaného firmou LOTUS v roce 1988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5" grpId="0" animBg="1"/>
      <p:bldP spid="1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Historie textových editorů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2771" cy="223830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Textový editor vydaný v roce 1989 firmou Microsoft 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MS WORD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4293096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WIN 602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4502030" y="4293096"/>
            <a:ext cx="4212771" cy="223830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První textový editor v češtině  pro prostředí WINDOWS od české firmy SOFTWARE 602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0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5" grpId="0" animBg="1"/>
      <p:bldP spid="1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Vývoj verzi </a:t>
            </a:r>
            <a:r>
              <a:rPr lang="cs-CZ" sz="3600" dirty="0" err="1" smtClean="0"/>
              <a:t>ms</a:t>
            </a:r>
            <a:r>
              <a:rPr lang="cs-CZ" sz="3600" dirty="0" smtClean="0"/>
              <a:t>  Word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426425" y="1251951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95, 97, 2000, XP 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2424387" y="342900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2007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7" name="Volný tvar 16"/>
          <p:cNvSpPr/>
          <p:nvPr/>
        </p:nvSpPr>
        <p:spPr>
          <a:xfrm>
            <a:off x="2411760" y="458112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b="1" dirty="0" smtClean="0">
                <a:solidFill>
                  <a:prstClr val="white"/>
                </a:solidFill>
              </a:rPr>
              <a:t>2010 včetně online verze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426286" y="2338131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2003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2438535" y="5704061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b="1" dirty="0" smtClean="0">
                <a:solidFill>
                  <a:prstClr val="white"/>
                </a:solidFill>
              </a:rPr>
              <a:t>2013 včetně online verze</a:t>
            </a:r>
            <a:endParaRPr lang="cs-CZ" sz="2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5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Textový editor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Najděte na internetu další dostupné textové editory včetně online aplikací.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92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dostupné textové editory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354417" y="170057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err="1" smtClean="0"/>
              <a:t>Writer</a:t>
            </a:r>
            <a:r>
              <a:rPr lang="cs-CZ" sz="2400" b="1" dirty="0" smtClean="0"/>
              <a:t> (</a:t>
            </a:r>
            <a:r>
              <a:rPr lang="cs-CZ" sz="2400" dirty="0" err="1" smtClean="0">
                <a:hlinkClick r:id="rId2" tooltip="OpenOffice.org"/>
              </a:rPr>
              <a:t>OpenOffice</a:t>
            </a:r>
            <a:r>
              <a:rPr lang="cs-CZ" sz="2400" dirty="0" smtClean="0"/>
              <a:t>)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2352379" y="387762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Lotus </a:t>
            </a:r>
            <a:r>
              <a:rPr lang="cs-CZ" sz="2400" dirty="0"/>
              <a:t>Word </a:t>
            </a:r>
            <a:r>
              <a:rPr lang="cs-CZ" sz="2400" dirty="0" smtClean="0"/>
              <a:t>Pro 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(</a:t>
            </a:r>
            <a:r>
              <a:rPr lang="cs-CZ" sz="2400" dirty="0">
                <a:hlinkClick r:id="rId3" tooltip="Lotus SmartSuite"/>
              </a:rPr>
              <a:t>Lotus </a:t>
            </a:r>
            <a:r>
              <a:rPr lang="cs-CZ" sz="2400" dirty="0" err="1" smtClean="0">
                <a:hlinkClick r:id="rId3" tooltip="Lotus SmartSuite"/>
              </a:rPr>
              <a:t>SmartSuite</a:t>
            </a:r>
            <a:r>
              <a:rPr lang="cs-CZ" sz="2400" dirty="0" smtClean="0"/>
              <a:t>)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7" name="Volný tvar 16"/>
          <p:cNvSpPr/>
          <p:nvPr/>
        </p:nvSpPr>
        <p:spPr>
          <a:xfrm>
            <a:off x="2339751" y="5029754"/>
            <a:ext cx="3939265" cy="140644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b="1" dirty="0" smtClean="0">
                <a:solidFill>
                  <a:prstClr val="white"/>
                </a:solidFill>
              </a:rPr>
              <a:t>Online verze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4"/>
              </a:rPr>
              <a:t>Microsoft </a:t>
            </a:r>
            <a:r>
              <a:rPr lang="cs-CZ" sz="2400" dirty="0" err="1" smtClean="0">
                <a:hlinkClick r:id="rId4"/>
              </a:rPr>
              <a:t>WebApps</a:t>
            </a:r>
            <a:r>
              <a:rPr lang="cs-CZ" sz="2400" dirty="0" smtClean="0"/>
              <a:t> 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>
                <a:hlinkClick r:id="rId5"/>
              </a:rPr>
              <a:t>Google </a:t>
            </a:r>
            <a:r>
              <a:rPr lang="cs-CZ" sz="2400" dirty="0" err="1">
                <a:hlinkClick r:id="rId5"/>
              </a:rPr>
              <a:t>Docs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354278" y="2786757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400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err="1" smtClean="0"/>
              <a:t>Kword</a:t>
            </a:r>
            <a:r>
              <a:rPr lang="cs-CZ" sz="2400" b="1" dirty="0" smtClean="0"/>
              <a:t> (</a:t>
            </a:r>
            <a:r>
              <a:rPr lang="cs-CZ" sz="2400" dirty="0" err="1" smtClean="0">
                <a:hlinkClick r:id="rId6" tooltip="KOffice"/>
              </a:rPr>
              <a:t>Koffice</a:t>
            </a:r>
            <a:r>
              <a:rPr lang="cs-CZ" sz="2400" dirty="0" smtClean="0"/>
              <a:t>)</a:t>
            </a:r>
            <a:endParaRPr lang="cs-CZ" sz="2400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300" dirty="0">
              <a:solidFill>
                <a:prstClr val="white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35100" y="3665220"/>
          <a:ext cx="7499350" cy="36576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12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Textový editor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Co si představíte pod pojmem textový editor, znáte nějaké textové editory</a:t>
            </a:r>
          </a:p>
          <a:p>
            <a:pPr marL="82296" indent="0">
              <a:buNone/>
            </a:pPr>
            <a:r>
              <a:rPr lang="cs-CZ" sz="2400" dirty="0" smtClean="0"/>
              <a:t>Zkuste doplnit: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Možnosti textového editoru 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354417" y="170057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Psát text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2352379" y="387762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Vkládat obrázky, objekty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7" name="Volný tvar 16"/>
          <p:cNvSpPr/>
          <p:nvPr/>
        </p:nvSpPr>
        <p:spPr>
          <a:xfrm>
            <a:off x="2339752" y="502975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b="1" dirty="0" smtClean="0">
                <a:solidFill>
                  <a:prstClr val="white"/>
                </a:solidFill>
              </a:rPr>
              <a:t>Vkládat tabulky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354278" y="2786757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Editovat – upravovat text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0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Možnosti textového editoru 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354417" y="170057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Vkládat grafy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354278" y="2786757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Vkládat Smart Art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2339752" y="3933056"/>
            <a:ext cx="3941305" cy="25922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300" dirty="0">
              <a:solidFill>
                <a:prstClr val="white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1665128"/>
              </p:ext>
            </p:extLst>
          </p:nvPr>
        </p:nvGraphicFramePr>
        <p:xfrm>
          <a:off x="3218452" y="4437112"/>
          <a:ext cx="218390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6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8" grpId="0" animBg="1"/>
      <p:bldP spid="7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Možnosti textového editoru</a:t>
            </a:r>
            <a:br>
              <a:rPr lang="cs-CZ" sz="3600" dirty="0" smtClean="0"/>
            </a:br>
            <a:r>
              <a:rPr lang="cs-CZ" sz="3600" dirty="0" smtClean="0"/>
              <a:t>další příklady  </a:t>
            </a:r>
            <a:endParaRPr lang="cs-CZ" sz="3600" dirty="0"/>
          </a:p>
        </p:txBody>
      </p:sp>
      <p:sp>
        <p:nvSpPr>
          <p:cNvPr id="7" name="Volný tvar 6"/>
          <p:cNvSpPr/>
          <p:nvPr/>
        </p:nvSpPr>
        <p:spPr>
          <a:xfrm>
            <a:off x="971600" y="1577656"/>
            <a:ext cx="7272808" cy="475252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300" dirty="0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9962817"/>
              </p:ext>
            </p:extLst>
          </p:nvPr>
        </p:nvGraphicFramePr>
        <p:xfrm>
          <a:off x="1331640" y="1772816"/>
          <a:ext cx="2399928" cy="150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5004657"/>
              </p:ext>
            </p:extLst>
          </p:nvPr>
        </p:nvGraphicFramePr>
        <p:xfrm>
          <a:off x="3779912" y="1772816"/>
          <a:ext cx="187220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07536381"/>
              </p:ext>
            </p:extLst>
          </p:nvPr>
        </p:nvGraphicFramePr>
        <p:xfrm>
          <a:off x="5546672" y="1700808"/>
          <a:ext cx="26642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31687431"/>
              </p:ext>
            </p:extLst>
          </p:nvPr>
        </p:nvGraphicFramePr>
        <p:xfrm>
          <a:off x="3419872" y="4077072"/>
          <a:ext cx="2759968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40954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Graphic spid="5" grpId="0">
        <p:bldAsOne/>
      </p:bldGraphic>
      <p:bldGraphic spid="6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Možnosti textového editoru</a:t>
            </a:r>
            <a:endParaRPr lang="cs-CZ" sz="3600" dirty="0"/>
          </a:p>
        </p:txBody>
      </p:sp>
      <p:sp>
        <p:nvSpPr>
          <p:cNvPr id="7" name="Volný tvar 6"/>
          <p:cNvSpPr/>
          <p:nvPr/>
        </p:nvSpPr>
        <p:spPr>
          <a:xfrm>
            <a:off x="1403648" y="2988124"/>
            <a:ext cx="6408712" cy="362126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1763688" y="1556792"/>
            <a:ext cx="5688632" cy="72008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Vkládat </a:t>
            </a:r>
            <a:r>
              <a:rPr lang="cs-CZ" sz="2400" b="1" dirty="0" err="1" smtClean="0">
                <a:solidFill>
                  <a:prstClr val="white"/>
                </a:solidFill>
              </a:rPr>
              <a:t>WordArt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97254" y="3284984"/>
            <a:ext cx="29260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Text 1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518186" y="4653136"/>
            <a:ext cx="2179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cs-CZ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Text</a:t>
            </a:r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0" y="3284984"/>
            <a:ext cx="31840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29997" dir="5400000" sy="-100000" algn="bl" rotWithShape="0"/>
                </a:effectLst>
              </a:rPr>
              <a:t>Text 2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54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  <p:bldP spid="3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Možnosti textového editoru</a:t>
            </a: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Volný tvar 6"/>
              <p:cNvSpPr/>
              <p:nvPr/>
            </p:nvSpPr>
            <p:spPr>
              <a:xfrm>
                <a:off x="1403648" y="2867932"/>
                <a:ext cx="6408712" cy="3621264"/>
              </a:xfrm>
              <a:custGeom>
                <a:avLst/>
                <a:gdLst>
                  <a:gd name="connsiteX0" fmla="*/ 0 w 4172388"/>
                  <a:gd name="connsiteY0" fmla="*/ 153189 h 919117"/>
                  <a:gd name="connsiteX1" fmla="*/ 153189 w 4172388"/>
                  <a:gd name="connsiteY1" fmla="*/ 0 h 919117"/>
                  <a:gd name="connsiteX2" fmla="*/ 4019199 w 4172388"/>
                  <a:gd name="connsiteY2" fmla="*/ 0 h 919117"/>
                  <a:gd name="connsiteX3" fmla="*/ 4172388 w 4172388"/>
                  <a:gd name="connsiteY3" fmla="*/ 153189 h 919117"/>
                  <a:gd name="connsiteX4" fmla="*/ 4172388 w 4172388"/>
                  <a:gd name="connsiteY4" fmla="*/ 765928 h 919117"/>
                  <a:gd name="connsiteX5" fmla="*/ 4019199 w 4172388"/>
                  <a:gd name="connsiteY5" fmla="*/ 919117 h 919117"/>
                  <a:gd name="connsiteX6" fmla="*/ 153189 w 4172388"/>
                  <a:gd name="connsiteY6" fmla="*/ 919117 h 919117"/>
                  <a:gd name="connsiteX7" fmla="*/ 0 w 4172388"/>
                  <a:gd name="connsiteY7" fmla="*/ 765928 h 919117"/>
                  <a:gd name="connsiteX8" fmla="*/ 0 w 4172388"/>
                  <a:gd name="connsiteY8" fmla="*/ 153189 h 919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72388" h="919117">
                    <a:moveTo>
                      <a:pt x="0" y="153189"/>
                    </a:moveTo>
                    <a:cubicBezTo>
                      <a:pt x="0" y="68585"/>
                      <a:pt x="68585" y="0"/>
                      <a:pt x="153189" y="0"/>
                    </a:cubicBezTo>
                    <a:lnTo>
                      <a:pt x="4019199" y="0"/>
                    </a:lnTo>
                    <a:cubicBezTo>
                      <a:pt x="4103803" y="0"/>
                      <a:pt x="4172388" y="68585"/>
                      <a:pt x="4172388" y="153189"/>
                    </a:cubicBezTo>
                    <a:lnTo>
                      <a:pt x="4172388" y="765928"/>
                    </a:lnTo>
                    <a:cubicBezTo>
                      <a:pt x="4172388" y="850532"/>
                      <a:pt x="4103803" y="919117"/>
                      <a:pt x="4019199" y="919117"/>
                    </a:cubicBezTo>
                    <a:lnTo>
                      <a:pt x="153189" y="919117"/>
                    </a:lnTo>
                    <a:cubicBezTo>
                      <a:pt x="68585" y="919117"/>
                      <a:pt x="0" y="850532"/>
                      <a:pt x="0" y="765928"/>
                    </a:cubicBezTo>
                    <a:lnTo>
                      <a:pt x="0" y="153189"/>
                    </a:lnTo>
                    <a:close/>
                  </a:path>
                </a:pathLst>
              </a:custGeom>
              <a:solidFill>
                <a:srgbClr val="7030A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2498" tIns="88683" rIns="132498" bIns="88683" numCol="1" spcCol="1270" anchor="ctr" anchorCtr="0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300" i="1" smtClean="0">
                          <a:solidFill>
                            <a:prstClr val="white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300" i="1" smtClean="0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300" i="1" smtClean="0">
                                      <a:solidFill>
                                        <a:prstClr val="white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300" i="1" smtClean="0">
                                      <a:solidFill>
                                        <a:prstClr val="white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cs-CZ" sz="2300" i="1" smtClean="0">
                                      <a:solidFill>
                                        <a:prstClr val="white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−4</m:t>
                              </m:r>
                              <m: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sz="2300" dirty="0" smtClean="0">
                  <a:solidFill>
                    <a:prstClr val="white"/>
                  </a:solidFill>
                </a:endParaRPr>
              </a:p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2300" dirty="0">
                  <a:solidFill>
                    <a:prstClr val="white"/>
                  </a:solidFill>
                </a:endParaRPr>
              </a:p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300" i="0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</m:func>
                      <m:r>
                        <a:rPr lang="el-GR" sz="2300" i="1" smtClean="0">
                          <a:solidFill>
                            <a:prstClr val="white"/>
                          </a:solidFill>
                          <a:latin typeface="Cambria Math"/>
                        </a:rPr>
                        <m:t>±</m:t>
                      </m:r>
                      <m:func>
                        <m:funcPr>
                          <m:ctrlP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300" i="0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</m:func>
                      <m:r>
                        <a:rPr lang="el-GR" sz="2300" i="1" smtClean="0">
                          <a:solidFill>
                            <a:prstClr val="white"/>
                          </a:solidFill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300" i="0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±</m:t>
                              </m:r>
                              <m:r>
                                <a:rPr lang="el-GR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cs-CZ" sz="2300" i="1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300" i="0" smtClean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cs-CZ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∓</m:t>
                              </m:r>
                              <m:r>
                                <a:rPr lang="el-GR" sz="230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sz="2300" dirty="0" smtClean="0">
                  <a:solidFill>
                    <a:prstClr val="white"/>
                  </a:solidFill>
                </a:endParaRPr>
              </a:p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23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7" name="Volný tvar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867932"/>
                <a:ext cx="6408712" cy="3621264"/>
              </a:xfrm>
              <a:custGeom>
                <a:avLst/>
                <a:gdLst>
                  <a:gd name="connsiteX0" fmla="*/ 0 w 4172388"/>
                  <a:gd name="connsiteY0" fmla="*/ 153189 h 919117"/>
                  <a:gd name="connsiteX1" fmla="*/ 153189 w 4172388"/>
                  <a:gd name="connsiteY1" fmla="*/ 0 h 919117"/>
                  <a:gd name="connsiteX2" fmla="*/ 4019199 w 4172388"/>
                  <a:gd name="connsiteY2" fmla="*/ 0 h 919117"/>
                  <a:gd name="connsiteX3" fmla="*/ 4172388 w 4172388"/>
                  <a:gd name="connsiteY3" fmla="*/ 153189 h 919117"/>
                  <a:gd name="connsiteX4" fmla="*/ 4172388 w 4172388"/>
                  <a:gd name="connsiteY4" fmla="*/ 765928 h 919117"/>
                  <a:gd name="connsiteX5" fmla="*/ 4019199 w 4172388"/>
                  <a:gd name="connsiteY5" fmla="*/ 919117 h 919117"/>
                  <a:gd name="connsiteX6" fmla="*/ 153189 w 4172388"/>
                  <a:gd name="connsiteY6" fmla="*/ 919117 h 919117"/>
                  <a:gd name="connsiteX7" fmla="*/ 0 w 4172388"/>
                  <a:gd name="connsiteY7" fmla="*/ 765928 h 919117"/>
                  <a:gd name="connsiteX8" fmla="*/ 0 w 4172388"/>
                  <a:gd name="connsiteY8" fmla="*/ 153189 h 919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72388" h="919117">
                    <a:moveTo>
                      <a:pt x="0" y="153189"/>
                    </a:moveTo>
                    <a:cubicBezTo>
                      <a:pt x="0" y="68585"/>
                      <a:pt x="68585" y="0"/>
                      <a:pt x="153189" y="0"/>
                    </a:cubicBezTo>
                    <a:lnTo>
                      <a:pt x="4019199" y="0"/>
                    </a:lnTo>
                    <a:cubicBezTo>
                      <a:pt x="4103803" y="0"/>
                      <a:pt x="4172388" y="68585"/>
                      <a:pt x="4172388" y="153189"/>
                    </a:cubicBezTo>
                    <a:lnTo>
                      <a:pt x="4172388" y="765928"/>
                    </a:lnTo>
                    <a:cubicBezTo>
                      <a:pt x="4172388" y="850532"/>
                      <a:pt x="4103803" y="919117"/>
                      <a:pt x="4019199" y="919117"/>
                    </a:cubicBezTo>
                    <a:lnTo>
                      <a:pt x="153189" y="919117"/>
                    </a:lnTo>
                    <a:cubicBezTo>
                      <a:pt x="68585" y="919117"/>
                      <a:pt x="0" y="850532"/>
                      <a:pt x="0" y="765928"/>
                    </a:cubicBezTo>
                    <a:lnTo>
                      <a:pt x="0" y="153189"/>
                    </a:lnTo>
                    <a:close/>
                  </a:path>
                </a:pathLst>
              </a:cu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Volný tvar 9"/>
          <p:cNvSpPr/>
          <p:nvPr/>
        </p:nvSpPr>
        <p:spPr>
          <a:xfrm>
            <a:off x="1763688" y="1412776"/>
            <a:ext cx="5688632" cy="72008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Vkládat  Rovnice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Možnosti textového editoru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1763688" y="1268760"/>
            <a:ext cx="5688632" cy="72008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Generovat obsah a seznamy při použití stylů</a:t>
            </a:r>
            <a:endParaRPr lang="cs-CZ" sz="2300" dirty="0">
              <a:solidFill>
                <a:prstClr val="white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216663" y="2406406"/>
            <a:ext cx="6408712" cy="3621264"/>
            <a:chOff x="1187624" y="2564904"/>
            <a:chExt cx="6408712" cy="3621264"/>
          </a:xfrm>
        </p:grpSpPr>
        <p:sp>
          <p:nvSpPr>
            <p:cNvPr id="7" name="Volný tvar 6"/>
            <p:cNvSpPr/>
            <p:nvPr/>
          </p:nvSpPr>
          <p:spPr>
            <a:xfrm>
              <a:off x="1187624" y="2564904"/>
              <a:ext cx="6408712" cy="3621264"/>
            </a:xfrm>
            <a:custGeom>
              <a:avLst/>
              <a:gdLst>
                <a:gd name="connsiteX0" fmla="*/ 0 w 4172388"/>
                <a:gd name="connsiteY0" fmla="*/ 153189 h 919117"/>
                <a:gd name="connsiteX1" fmla="*/ 153189 w 4172388"/>
                <a:gd name="connsiteY1" fmla="*/ 0 h 919117"/>
                <a:gd name="connsiteX2" fmla="*/ 4019199 w 4172388"/>
                <a:gd name="connsiteY2" fmla="*/ 0 h 919117"/>
                <a:gd name="connsiteX3" fmla="*/ 4172388 w 4172388"/>
                <a:gd name="connsiteY3" fmla="*/ 153189 h 919117"/>
                <a:gd name="connsiteX4" fmla="*/ 4172388 w 4172388"/>
                <a:gd name="connsiteY4" fmla="*/ 765928 h 919117"/>
                <a:gd name="connsiteX5" fmla="*/ 4019199 w 4172388"/>
                <a:gd name="connsiteY5" fmla="*/ 919117 h 919117"/>
                <a:gd name="connsiteX6" fmla="*/ 153189 w 4172388"/>
                <a:gd name="connsiteY6" fmla="*/ 919117 h 919117"/>
                <a:gd name="connsiteX7" fmla="*/ 0 w 4172388"/>
                <a:gd name="connsiteY7" fmla="*/ 765928 h 919117"/>
                <a:gd name="connsiteX8" fmla="*/ 0 w 4172388"/>
                <a:gd name="connsiteY8" fmla="*/ 153189 h 91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2388" h="919117">
                  <a:moveTo>
                    <a:pt x="0" y="153189"/>
                  </a:moveTo>
                  <a:cubicBezTo>
                    <a:pt x="0" y="68585"/>
                    <a:pt x="68585" y="0"/>
                    <a:pt x="153189" y="0"/>
                  </a:cubicBezTo>
                  <a:lnTo>
                    <a:pt x="4019199" y="0"/>
                  </a:lnTo>
                  <a:cubicBezTo>
                    <a:pt x="4103803" y="0"/>
                    <a:pt x="4172388" y="68585"/>
                    <a:pt x="4172388" y="153189"/>
                  </a:cubicBezTo>
                  <a:lnTo>
                    <a:pt x="4172388" y="765928"/>
                  </a:lnTo>
                  <a:cubicBezTo>
                    <a:pt x="4172388" y="850532"/>
                    <a:pt x="4103803" y="919117"/>
                    <a:pt x="4019199" y="919117"/>
                  </a:cubicBezTo>
                  <a:lnTo>
                    <a:pt x="153189" y="919117"/>
                  </a:lnTo>
                  <a:cubicBezTo>
                    <a:pt x="68585" y="919117"/>
                    <a:pt x="0" y="850532"/>
                    <a:pt x="0" y="765928"/>
                  </a:cubicBezTo>
                  <a:lnTo>
                    <a:pt x="0" y="153189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498" tIns="88683" rIns="132498" bIns="88683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2300" dirty="0" smtClean="0">
                <a:solidFill>
                  <a:prstClr val="white"/>
                </a:solidFill>
              </a:endParaRPr>
            </a:p>
          </p:txBody>
        </p:sp>
        <p:pic>
          <p:nvPicPr>
            <p:cNvPr id="6" name="Obrázek 5" descr="Výřez obrazovky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633" y="3084383"/>
              <a:ext cx="5612682" cy="25823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66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Možnosti textového editoru 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354417" y="170057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Vkládat poznámky pod čarou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2352379" y="387762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Vytvářet hromadnou korespondenci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7" name="Volný tvar 16"/>
          <p:cNvSpPr/>
          <p:nvPr/>
        </p:nvSpPr>
        <p:spPr>
          <a:xfrm>
            <a:off x="2339752" y="502975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b="1" dirty="0" smtClean="0">
                <a:solidFill>
                  <a:prstClr val="white"/>
                </a:solidFill>
              </a:rPr>
              <a:t>Provádět revize a porovnávat verze dokumentu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354278" y="2786757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Vytvářet seznamy obrázků, rejstříky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6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6009</TotalTime>
  <Words>461</Words>
  <Application>Microsoft Office PowerPoint</Application>
  <PresentationFormat>Předvádění na obrazovce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Prezentace aplikace PowerPoint</vt:lpstr>
      <vt:lpstr>Textový editor</vt:lpstr>
      <vt:lpstr>Možnosti textového editoru </vt:lpstr>
      <vt:lpstr>Možnosti textového editoru </vt:lpstr>
      <vt:lpstr>Možnosti textového editoru další příklady  </vt:lpstr>
      <vt:lpstr>Další Možnosti textového editoru</vt:lpstr>
      <vt:lpstr>Další Možnosti textového editoru</vt:lpstr>
      <vt:lpstr>Další Možnosti textového editoru</vt:lpstr>
      <vt:lpstr>Další Možnosti textového editoru </vt:lpstr>
      <vt:lpstr>Další Možnosti textového editoru </vt:lpstr>
      <vt:lpstr>Historie textových editorů</vt:lpstr>
      <vt:lpstr>Historie textových editorů</vt:lpstr>
      <vt:lpstr>Vývoj verzi ms  Word</vt:lpstr>
      <vt:lpstr>Textový editor</vt:lpstr>
      <vt:lpstr>Další dostupné textové editory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editor, význam, základní pojmy</dc:title>
  <dc:creator>SŠZePř</dc:creator>
  <cp:lastModifiedBy>Honza</cp:lastModifiedBy>
  <cp:revision>281</cp:revision>
  <dcterms:created xsi:type="dcterms:W3CDTF">2012-07-01T09:09:54Z</dcterms:created>
  <dcterms:modified xsi:type="dcterms:W3CDTF">2013-04-15T19:05:29Z</dcterms:modified>
</cp:coreProperties>
</file>