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  <p:sldId id="277" r:id="rId24"/>
    <p:sldId id="289" r:id="rId25"/>
    <p:sldId id="287" r:id="rId26"/>
    <p:sldId id="288" r:id="rId27"/>
    <p:sldId id="283" r:id="rId28"/>
    <p:sldId id="284" r:id="rId29"/>
    <p:sldId id="285" r:id="rId30"/>
    <p:sldId id="286" r:id="rId31"/>
    <p:sldId id="290" r:id="rId32"/>
    <p:sldId id="291" r:id="rId33"/>
    <p:sldId id="294" r:id="rId34"/>
    <p:sldId id="293" r:id="rId3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9"/>
            <p14:sldId id="280"/>
            <p14:sldId id="281"/>
            <p14:sldId id="282"/>
            <p14:sldId id="277"/>
            <p14:sldId id="289"/>
            <p14:sldId id="287"/>
            <p14:sldId id="288"/>
            <p14:sldId id="283"/>
            <p14:sldId id="284"/>
            <p14:sldId id="285"/>
            <p14:sldId id="286"/>
            <p14:sldId id="290"/>
            <p14:sldId id="291"/>
            <p14:sldId id="294"/>
            <p14:sldId id="293"/>
          </p14:sldIdLst>
        </p14:section>
        <p14:section name="Oddíl bez názvu" id="{F46804FE-B9A3-41DD-8849-F0E87E180A9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444" autoAdjust="0"/>
  </p:normalViewPr>
  <p:slideViewPr>
    <p:cSldViewPr>
      <p:cViewPr>
        <p:scale>
          <a:sx n="106" d="100"/>
          <a:sy n="106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EB6B7-C0BA-4BCE-B5C6-E9129EBD3204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1CCE7-CDD8-427D-9AD5-495A085222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87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25.11.2013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81000">
              <a:srgbClr val="7030A0"/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41895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VY_32_INOVACE_PP1.PRA.07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Test vědomostí ze základních pojmů SOFTWARE</a:t>
                      </a:r>
                      <a:endParaRPr kumimoji="0" lang="cs-CZ" sz="11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Test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základních znalostí SOFTWARE s využitím prezentace a výběrem odpovědí.  Možno využít i v tištěné formě nebo jako prezentaci přes dataprojektor. 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Operační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systém, Textový editor, Tabulkový procesor, Databáze, Prezentace, Soubor, Složka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I.-IV.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http://www.vascak.cz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schemeClr val="bg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textové editory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MS Word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MS Excel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 smtClean="0"/>
              <a:t>WordPad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619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systém 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Windows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Word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Excel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5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systém 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Windows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Word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Excel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691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Přípona souboru určuje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Program ve kterém se otevře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Velikost souboru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Autora souboru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Přípona souboru určuje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Program ve kterém se otevře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Velikost souboru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Autora souboru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5303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cs-CZ" sz="40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Přípona spustitelného souboru je</a:t>
            </a:r>
            <a:endParaRPr lang="cs-CZ" sz="40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>
                <a:solidFill>
                  <a:schemeClr val="tx1"/>
                </a:solidFill>
              </a:rPr>
              <a:t>bmp</a:t>
            </a:r>
            <a:r>
              <a:rPr lang="cs-CZ" sz="3600" dirty="0">
                <a:solidFill>
                  <a:schemeClr val="tx1"/>
                </a:solidFill>
              </a:rPr>
              <a:t>, </a:t>
            </a:r>
            <a:r>
              <a:rPr lang="cs-CZ" sz="3600" dirty="0" err="1">
                <a:solidFill>
                  <a:schemeClr val="tx1"/>
                </a:solidFill>
              </a:rPr>
              <a:t>jpg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>
                <a:solidFill>
                  <a:schemeClr val="tx1"/>
                </a:solidFill>
              </a:rPr>
              <a:t>txt</a:t>
            </a:r>
            <a:r>
              <a:rPr lang="cs-CZ" sz="3600" dirty="0">
                <a:solidFill>
                  <a:schemeClr val="tx1"/>
                </a:solidFill>
              </a:rPr>
              <a:t>, </a:t>
            </a:r>
            <a:r>
              <a:rPr lang="cs-CZ" sz="3600" dirty="0" err="1">
                <a:solidFill>
                  <a:schemeClr val="tx1"/>
                </a:solidFill>
              </a:rPr>
              <a:t>docx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>
                <a:solidFill>
                  <a:schemeClr val="tx1"/>
                </a:solidFill>
              </a:rPr>
              <a:t>com</a:t>
            </a:r>
            <a:r>
              <a:rPr lang="cs-CZ" sz="3600" dirty="0">
                <a:solidFill>
                  <a:schemeClr val="tx1"/>
                </a:solidFill>
              </a:rPr>
              <a:t>, </a:t>
            </a:r>
            <a:r>
              <a:rPr lang="cs-CZ" sz="3600" dirty="0" err="1">
                <a:solidFill>
                  <a:schemeClr val="tx1"/>
                </a:solidFill>
              </a:rPr>
              <a:t>exe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cs-CZ" sz="40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Přípona spustitelného souboru je</a:t>
            </a:r>
            <a:endParaRPr lang="cs-CZ" sz="40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25202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>
                <a:solidFill>
                  <a:schemeClr val="tx1"/>
                </a:solidFill>
              </a:rPr>
              <a:t>b</a:t>
            </a:r>
            <a:r>
              <a:rPr lang="cs-CZ" sz="3600" dirty="0" err="1" smtClean="0">
                <a:solidFill>
                  <a:schemeClr val="tx1"/>
                </a:solidFill>
              </a:rPr>
              <a:t>mp</a:t>
            </a:r>
            <a:r>
              <a:rPr lang="cs-CZ" sz="3600" dirty="0" smtClean="0">
                <a:solidFill>
                  <a:schemeClr val="tx1"/>
                </a:solidFill>
              </a:rPr>
              <a:t>, </a:t>
            </a:r>
            <a:r>
              <a:rPr lang="cs-CZ" sz="3600" dirty="0" err="1" smtClean="0">
                <a:solidFill>
                  <a:schemeClr val="tx1"/>
                </a:solidFill>
              </a:rPr>
              <a:t>jpg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 smtClean="0">
                <a:solidFill>
                  <a:schemeClr val="tx1"/>
                </a:solidFill>
              </a:rPr>
              <a:t>txt</a:t>
            </a:r>
            <a:r>
              <a:rPr lang="cs-CZ" sz="3600" dirty="0" smtClean="0">
                <a:solidFill>
                  <a:schemeClr val="tx1"/>
                </a:solidFill>
              </a:rPr>
              <a:t>, </a:t>
            </a:r>
            <a:r>
              <a:rPr lang="cs-CZ" sz="3600" dirty="0" err="1" smtClean="0">
                <a:solidFill>
                  <a:schemeClr val="tx1"/>
                </a:solidFill>
              </a:rPr>
              <a:t>docx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 smtClean="0">
                <a:solidFill>
                  <a:schemeClr val="tx1"/>
                </a:solidFill>
              </a:rPr>
              <a:t>com</a:t>
            </a:r>
            <a:r>
              <a:rPr lang="cs-CZ" sz="3600" dirty="0" smtClean="0">
                <a:solidFill>
                  <a:schemeClr val="tx1"/>
                </a:solidFill>
              </a:rPr>
              <a:t>, </a:t>
            </a:r>
            <a:r>
              <a:rPr lang="cs-CZ" sz="3600" dirty="0" err="1" smtClean="0">
                <a:solidFill>
                  <a:schemeClr val="tx1"/>
                </a:solidFill>
              </a:rPr>
              <a:t>exe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57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Ikona může zastupovat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Složku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Soubor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Soubor i složku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Ikona může zastupovat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Složku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Soubor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Soubor i složku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57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Tlačítko pro maximalizaci a minimalizaci najdeme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</a:t>
            </a:r>
            <a:r>
              <a:rPr lang="cs-CZ" sz="3600" dirty="0"/>
              <a:t>V pravém horním rohu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 Levém horním rohu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 Levém dolním rohu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5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4047728"/>
          </a:xfrm>
        </p:spPr>
        <p:txBody>
          <a:bodyPr>
            <a:normAutofit/>
          </a:bodyPr>
          <a:lstStyle/>
          <a:p>
            <a:pPr>
              <a:buClr>
                <a:srgbClr val="CCFF33"/>
              </a:buClr>
            </a:pPr>
            <a:r>
              <a:rPr lang="cs-CZ" sz="3600" dirty="0" smtClean="0"/>
              <a:t>Testovací otázky se </a:t>
            </a:r>
            <a:r>
              <a:rPr lang="cs-CZ" sz="3600" dirty="0"/>
              <a:t>v prezentaci </a:t>
            </a:r>
            <a:r>
              <a:rPr lang="cs-CZ" sz="3600" dirty="0" smtClean="0"/>
              <a:t>zobrazují po kliknutí postupně za sebou</a:t>
            </a:r>
            <a:endParaRPr lang="cs-CZ" sz="3600" dirty="0"/>
          </a:p>
          <a:p>
            <a:pPr>
              <a:buClr>
                <a:srgbClr val="CCFF33"/>
              </a:buClr>
            </a:pPr>
            <a:endParaRPr lang="cs-CZ" sz="1200" dirty="0" smtClean="0"/>
          </a:p>
          <a:p>
            <a:pPr>
              <a:buClr>
                <a:srgbClr val="CCFF33"/>
              </a:buClr>
            </a:pPr>
            <a:r>
              <a:rPr lang="cs-CZ" sz="3600" dirty="0" smtClean="0"/>
              <a:t>Snímky s odpovědí jsou skryté, to znamená, že správná </a:t>
            </a:r>
            <a:r>
              <a:rPr lang="cs-CZ" sz="3600" dirty="0"/>
              <a:t>odpověď se objeví až po kliknutí na tlačítko </a:t>
            </a:r>
          </a:p>
        </p:txBody>
      </p:sp>
      <p:sp>
        <p:nvSpPr>
          <p:cNvPr id="4" name="Tlačítko akce: Vlastní 3">
            <a:hlinkClick r:id="" action="ppaction://noaction" highlightClick="1"/>
          </p:cNvPr>
          <p:cNvSpPr/>
          <p:nvPr/>
        </p:nvSpPr>
        <p:spPr>
          <a:xfrm>
            <a:off x="5220072" y="5021593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13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Tlačítko pro maximalizaci a minimalizaci najdeme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V pravém horním rohu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Levém horním rohu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Levém dolním rohu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6475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Tlačítko start na Hlavním panelu slouží: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Spuštění operačního systému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Vyvolání nabídky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Zapnutí počítače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5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64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Tlačítko start na Hlavním panelu slouží: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Spuštění operačního systému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Vyvolání nabídky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Zapnutí počítače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6475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Na pracovní ploše může být umístěno: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Pouze jedno okno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Maximálně dvě okna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Libovolný počet oken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Na pracovní ploše může být umístěno: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Pouze jedno okno	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Maximálně dvě okna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Libovolný počet oken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8074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 vyhledání souborů či složek na disku počítače je třeba znát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Přesný </a:t>
            </a:r>
            <a:r>
              <a:rPr lang="cs-CZ" sz="3600" dirty="0"/>
              <a:t>název položky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Přibližný název nebo příponu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Přesný typ položky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 vyhledání souborů či složek na disku počítače je třeba znát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Přesný název položky 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Přibližný název nebo příponu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Přesný typ položky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Klávesa Enter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Opravě zadaného příkazu	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 </a:t>
            </a:r>
            <a:r>
              <a:rPr lang="cs-CZ" sz="3600" dirty="0"/>
              <a:t>zadání zapsaného příkazu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Smazáni zadané příkazu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Klávesa Enter slouží: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Opravě zadaného příkazu	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  zadání zapsaného příkazu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Smazáni zadané příkazu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systém WINDOWS pochází od firmy: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Sony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Microsoft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Novell  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Co je to SOFTWARE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Technické vybavení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Zařízení </a:t>
            </a:r>
            <a:r>
              <a:rPr lang="cs-CZ" sz="3600" dirty="0">
                <a:solidFill>
                  <a:schemeClr val="tx1"/>
                </a:solidFill>
              </a:rPr>
              <a:t>pro </a:t>
            </a:r>
            <a:r>
              <a:rPr lang="cs-CZ" sz="3600" dirty="0" smtClean="0">
                <a:solidFill>
                  <a:schemeClr val="tx1"/>
                </a:solidFill>
              </a:rPr>
              <a:t>komunikaci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Programové </a:t>
            </a:r>
            <a:r>
              <a:rPr lang="cs-CZ" sz="3600" dirty="0">
                <a:solidFill>
                  <a:schemeClr val="tx1"/>
                </a:solidFill>
              </a:rPr>
              <a:t>vybavení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9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systém WINDOWS pochází od firmy: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Sony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Microsoft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Novell 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rgbClr val="CCFF33"/>
              </a:buClr>
            </a:pP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 kopírování slouží postupná kombinace kláves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Ctrl + C, Ctrl + V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Ctrl + A, Ctrl + 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Ctrl + C, Ctrl + U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54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Pro kopírování slouží postupná kombinace kláves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Ctrl + C, Ctrl + V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Ctrl + A, Ctrl + 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Ctrl + C, Ctrl + 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816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Tabulka pro písemnou podobu testu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973718"/>
              </p:ext>
            </p:extLst>
          </p:nvPr>
        </p:nvGraphicFramePr>
        <p:xfrm>
          <a:off x="457200" y="2060848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Správné řešení testu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57275"/>
              </p:ext>
            </p:extLst>
          </p:nvPr>
        </p:nvGraphicFramePr>
        <p:xfrm>
          <a:off x="457200" y="2060848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5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Co je to SOFTWARE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Technické vybavení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Zařízení pro komunikaci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Programové vybavení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3137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cs-CZ" sz="4800" dirty="0" smtClean="0"/>
              <a:t> 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systém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pl-PL" sz="3600" dirty="0" smtClean="0"/>
              <a:t>K zákadní obsluze počítače 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Psaní textů	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smtClean="0"/>
              <a:t>Editaci textů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0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Základní </a:t>
            </a:r>
            <a:r>
              <a:rPr lang="cs-CZ" sz="3600" dirty="0"/>
              <a:t>obsluze </a:t>
            </a:r>
            <a:r>
              <a:rPr lang="cs-CZ" sz="3600" dirty="0" smtClean="0"/>
              <a:t>počítače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Psaní </a:t>
            </a:r>
            <a:r>
              <a:rPr lang="cs-CZ" sz="3600" dirty="0"/>
              <a:t>textů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Editaci textů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083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Mezi operační systém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LINUX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MS WORD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ANDROID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272417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operační systém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LINUX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MS WORD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ANDROID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5713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Mezi textové editory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MS Word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MS Excel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err="1" smtClean="0"/>
              <a:t>WordPad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404088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4818</TotalTime>
  <Words>625</Words>
  <Application>Microsoft Office PowerPoint</Application>
  <PresentationFormat>Předvádění na obrazovce (4:3)</PresentationFormat>
  <Paragraphs>223</Paragraphs>
  <Slides>34</Slides>
  <Notes>1</Notes>
  <HiddenSlides>17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Došky</vt:lpstr>
      <vt:lpstr>Prezentace aplikace PowerPoint</vt:lpstr>
      <vt:lpstr>POUŽITÍ TESTU</vt:lpstr>
      <vt:lpstr>1. Co je to SOFTWARE</vt:lpstr>
      <vt:lpstr>1. Co je to SOFTWARE</vt:lpstr>
      <vt:lpstr>2. Operační systém slouží</vt:lpstr>
      <vt:lpstr>2. Operační systém slouží</vt:lpstr>
      <vt:lpstr>3. Mezi operační systém nepatří</vt:lpstr>
      <vt:lpstr>3. Mezi operační systém nepatří</vt:lpstr>
      <vt:lpstr>4. Mezi textové editory nepatří</vt:lpstr>
      <vt:lpstr>4. Mezi textové editory nepatří</vt:lpstr>
      <vt:lpstr>5. Operační systém je</vt:lpstr>
      <vt:lpstr>5. Operační systém je</vt:lpstr>
      <vt:lpstr>6. Přípona souboru určuje</vt:lpstr>
      <vt:lpstr>6. Přípona souboru určuje</vt:lpstr>
      <vt:lpstr>7. Přípona spustitelného souboru je</vt:lpstr>
      <vt:lpstr>7. Přípona spustitelného souboru je</vt:lpstr>
      <vt:lpstr>8. Ikona může zastupovat</vt:lpstr>
      <vt:lpstr>8. Ikona může zastupovat</vt:lpstr>
      <vt:lpstr>9. Tlačítko pro maximalizaci a minimalizaci najdeme</vt:lpstr>
      <vt:lpstr>9. Tlačítko pro maximalizaci a minimalizaci najdeme</vt:lpstr>
      <vt:lpstr>10. Tlačítko start na Hlavním panelu slouží:</vt:lpstr>
      <vt:lpstr>10. Tlačítko start na Hlavním panelu slouží:</vt:lpstr>
      <vt:lpstr>11. Na pracovní ploše může být umístěno:</vt:lpstr>
      <vt:lpstr>11. Na pracovní ploše může být umístěno:</vt:lpstr>
      <vt:lpstr>12. K vyhledání souborů či složek na disku počítače je třeba znát</vt:lpstr>
      <vt:lpstr>12. K vyhledání souborů či složek na disku počítače je třeba znát</vt:lpstr>
      <vt:lpstr>13. Klávesa Enter slouží</vt:lpstr>
      <vt:lpstr>13. Klávesa Enter slouží:</vt:lpstr>
      <vt:lpstr>14 Operační systém WINDOWS pochází od firmy:</vt:lpstr>
      <vt:lpstr>14. Operační systém WINDOWS pochází od firmy:</vt:lpstr>
      <vt:lpstr>15. . Pro kopírování slouží postupná kombinace kláves</vt:lpstr>
      <vt:lpstr>15. Pro kopírování slouží postupná kombinace kláves</vt:lpstr>
      <vt:lpstr>Tabulka pro písemnou podobu testu</vt:lpstr>
      <vt:lpstr>Správné řešení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SOFTWARE</dc:title>
  <dc:creator>SŠZePř</dc:creator>
  <cp:lastModifiedBy>SŠZEPŘ</cp:lastModifiedBy>
  <cp:revision>237</cp:revision>
  <cp:lastPrinted>2013-09-10T06:44:00Z</cp:lastPrinted>
  <dcterms:created xsi:type="dcterms:W3CDTF">2012-07-01T09:09:54Z</dcterms:created>
  <dcterms:modified xsi:type="dcterms:W3CDTF">2013-11-25T07:37:15Z</dcterms:modified>
</cp:coreProperties>
</file>