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93" r:id="rId3"/>
    <p:sldId id="309" r:id="rId4"/>
    <p:sldId id="307" r:id="rId5"/>
    <p:sldId id="308" r:id="rId6"/>
    <p:sldId id="306" r:id="rId7"/>
    <p:sldId id="303" r:id="rId8"/>
    <p:sldId id="310" r:id="rId9"/>
    <p:sldId id="311" r:id="rId10"/>
    <p:sldId id="312" r:id="rId11"/>
    <p:sldId id="313" r:id="rId12"/>
    <p:sldId id="315" r:id="rId13"/>
    <p:sldId id="316" r:id="rId14"/>
    <p:sldId id="317" r:id="rId15"/>
    <p:sldId id="28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09"/>
            <p14:sldId id="307"/>
            <p14:sldId id="308"/>
            <p14:sldId id="306"/>
            <p14:sldId id="303"/>
            <p14:sldId id="310"/>
            <p14:sldId id="311"/>
            <p14:sldId id="312"/>
            <p14:sldId id="313"/>
            <p14:sldId id="315"/>
            <p14:sldId id="316"/>
            <p14:sldId id="317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4" autoAdjust="0"/>
    <p:restoredTop sz="94286" autoAdjust="0"/>
  </p:normalViewPr>
  <p:slideViewPr>
    <p:cSldViewPr>
      <p:cViewPr varScale="1">
        <p:scale>
          <a:sx n="70" d="100"/>
          <a:sy n="70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29.3.2013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hyperlink" Target="http://www.teamviewer.com/cs/index.aspx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://www.logmein.com/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797552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VY_32_INOVACE_PP1.PRA.20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Sdílení dokumentů a prostředků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Síť, server, 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jméno, heslo, LAN, sdílené prostředky, skener, tiskárna, disk,  složka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sdílení</a:t>
            </a:r>
            <a:endParaRPr lang="cs-CZ" sz="3600" dirty="0"/>
          </a:p>
        </p:txBody>
      </p:sp>
      <p:sp>
        <p:nvSpPr>
          <p:cNvPr id="6" name="Volný tvar 5"/>
          <p:cNvSpPr/>
          <p:nvPr/>
        </p:nvSpPr>
        <p:spPr>
          <a:xfrm>
            <a:off x="1187624" y="2204864"/>
            <a:ext cx="7056784" cy="432048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algn="ctr"/>
            <a:r>
              <a:rPr lang="cs-CZ" sz="2400" dirty="0" smtClean="0"/>
              <a:t>Kromě již zmíněných možnosti, se v poslední době rozšiřuje možnost  </a:t>
            </a:r>
            <a:r>
              <a:rPr lang="cs-CZ" sz="2800" b="1" dirty="0" smtClean="0">
                <a:solidFill>
                  <a:srgbClr val="00B050"/>
                </a:solidFill>
              </a:rPr>
              <a:t>Sdílené plochy</a:t>
            </a:r>
            <a:r>
              <a:rPr lang="cs-CZ" sz="2400" dirty="0" smtClean="0"/>
              <a:t>.  Tato funkce v podstatě umožnuje ovládat za určitých podmínek vzdáleně jakýkoliv počítač z jakéhokoliv místa pomocí internetu případně místní sítě.  </a:t>
            </a:r>
          </a:p>
          <a:p>
            <a:pPr algn="ctr"/>
            <a:r>
              <a:rPr lang="cs-CZ" sz="2400" dirty="0" smtClean="0"/>
              <a:t>Toto řešení je možné několika způsoby. Je možno využít přímo v součást systému Windows, nebo použít jiný zpravidla placený software. S omezenou funkčností a pro nekomerční využití bývají tyto softwary zpravidla zdarma. </a:t>
            </a:r>
            <a:endParaRPr lang="cs-CZ" sz="2300" kern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03548" y="1196752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 fontScale="97500"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100000"/>
              </a:lnSpc>
            </a:pPr>
            <a:r>
              <a:rPr lang="cs-CZ" sz="2800" dirty="0" smtClean="0">
                <a:solidFill>
                  <a:srgbClr val="00B050"/>
                </a:solidFill>
              </a:rPr>
              <a:t>Sdílená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plocha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5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Další možnosti sdílení</a:t>
            </a:r>
            <a:endParaRPr lang="cs-CZ" sz="3600" dirty="0"/>
          </a:p>
        </p:txBody>
      </p:sp>
      <p:sp>
        <p:nvSpPr>
          <p:cNvPr id="6" name="Volný tvar 5"/>
          <p:cNvSpPr/>
          <p:nvPr/>
        </p:nvSpPr>
        <p:spPr>
          <a:xfrm>
            <a:off x="1187624" y="2204864"/>
            <a:ext cx="7056784" cy="432048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algn="ctr"/>
            <a:r>
              <a:rPr lang="cs-CZ" sz="2400" dirty="0" smtClean="0"/>
              <a:t>Při ovládání počítače na dálku pomocí vzdálené plochy je nezbytné také v hodné zabezpečení. Je nutné zajistit aby nemohl vzdáleně ovládat počítače kdokoliv. K tomu slouží systém šifrování a přístupových práv a systém autentizace  a přístupových  hesel. </a:t>
            </a:r>
            <a:endParaRPr lang="cs-CZ" sz="2300" kern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03548" y="1196752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 fontScale="97500"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100000"/>
              </a:lnSpc>
            </a:pPr>
            <a:r>
              <a:rPr lang="cs-CZ" sz="2800" dirty="0" smtClean="0">
                <a:solidFill>
                  <a:srgbClr val="00B050"/>
                </a:solidFill>
              </a:rPr>
              <a:t>Zabezpečení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9409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Aplikace pro dálkovou správu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99" y="5025157"/>
            <a:ext cx="8748973" cy="1681961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2000" dirty="0" smtClean="0"/>
              <a:t>Aplikace  </a:t>
            </a:r>
            <a:r>
              <a:rPr lang="cs-CZ" sz="2000" b="1" dirty="0" err="1"/>
              <a:t>TeamViewer</a:t>
            </a:r>
            <a:r>
              <a:rPr lang="cs-CZ" sz="2000" b="1" dirty="0"/>
              <a:t> </a:t>
            </a:r>
            <a:r>
              <a:rPr lang="cs-CZ" sz="2000" dirty="0" smtClean="0"/>
              <a:t>umožnuje dálkovou správu bez nutnosti instalace na daném počítači.  Kromě dálkové správy umožnuje také přistupovat k datům,  online spolupráci na sdílených dokumentech. V podstatě se můžeme odkudkoliv z celého světa pomocí internetu připojit k jakémukoliv počítači nebo servere a pracovat s ním jako by jsme u něj přímo seděli. </a:t>
            </a:r>
            <a:r>
              <a:rPr lang="cs-CZ" sz="2000" dirty="0"/>
              <a:t> </a:t>
            </a:r>
            <a:r>
              <a:rPr lang="cs-CZ" sz="2000" dirty="0" smtClean="0"/>
              <a:t>Stránka programu: </a:t>
            </a:r>
            <a:r>
              <a:rPr lang="cs-CZ" sz="2000" b="1" dirty="0">
                <a:hlinkClick r:id="rId2"/>
              </a:rPr>
              <a:t>http://</a:t>
            </a:r>
            <a:r>
              <a:rPr lang="cs-CZ" sz="2000" b="1" dirty="0" smtClean="0">
                <a:hlinkClick r:id="rId2"/>
              </a:rPr>
              <a:t>www.teamviewer.com/cs/index.aspx</a:t>
            </a:r>
            <a:r>
              <a:rPr lang="cs-CZ" sz="2000" b="1" dirty="0" smtClean="0"/>
              <a:t> </a:t>
            </a:r>
            <a:endParaRPr lang="cs-CZ" sz="20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2088526" y="4239197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cs-CZ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41123"/>
            <a:ext cx="4136673" cy="325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476687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Aplikace pro dálkovou správu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5157192"/>
            <a:ext cx="8568952" cy="144016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2000" dirty="0" smtClean="0"/>
              <a:t>Další aplikací která umožnuje dálkovou správu je </a:t>
            </a:r>
            <a:r>
              <a:rPr lang="cs-CZ" sz="2000" b="1" dirty="0" err="1" smtClean="0"/>
              <a:t>LogMeIn</a:t>
            </a:r>
            <a:r>
              <a:rPr lang="cs-CZ" sz="2000" dirty="0" smtClean="0"/>
              <a:t>.  Výhodou této aplikace je ovládání přes webové rozhraní. To umožnuje ovládat počítače i bez tzv. veřejné IP adresy. Dokonce nemusí být PC ani ve stejné síti. </a:t>
            </a:r>
            <a:r>
              <a:rPr lang="cs-CZ" sz="2000" dirty="0"/>
              <a:t> </a:t>
            </a:r>
            <a:r>
              <a:rPr lang="cs-CZ" sz="2000" dirty="0" smtClean="0"/>
              <a:t>Aplikaci najdeme </a:t>
            </a:r>
            <a:r>
              <a:rPr lang="cs-CZ" sz="2000" dirty="0"/>
              <a:t>na adrese:  </a:t>
            </a:r>
            <a:r>
              <a:rPr lang="cs-CZ" sz="2000" dirty="0" smtClean="0">
                <a:hlinkClick r:id="rId2"/>
              </a:rPr>
              <a:t>www.logmein.com</a:t>
            </a:r>
            <a:r>
              <a:rPr lang="cs-CZ" sz="2000" dirty="0" smtClean="0"/>
              <a:t>.  Aplikací na dálkovou správu je daleko více. Například ještě </a:t>
            </a:r>
            <a:r>
              <a:rPr lang="cs-CZ" sz="2000" b="1" dirty="0" smtClean="0"/>
              <a:t>VNC</a:t>
            </a:r>
            <a:r>
              <a:rPr lang="cs-CZ" sz="2000" dirty="0" smtClean="0"/>
              <a:t>.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08304" y="4621778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cs-CZ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6" y="586042"/>
            <a:ext cx="6444208" cy="440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2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Sdílené prostředky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052736"/>
            <a:ext cx="792088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Doplňte:</a:t>
            </a:r>
          </a:p>
          <a:p>
            <a:pPr marL="82296" indent="0">
              <a:buNone/>
            </a:pPr>
            <a:r>
              <a:rPr lang="cs-CZ" sz="2400" dirty="0" smtClean="0"/>
              <a:t>Jaký mají význam sdílené prostředky: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  <a:endParaRPr lang="cs-CZ" dirty="0" smtClean="0"/>
          </a:p>
          <a:p>
            <a:pPr marL="82296" indent="0">
              <a:buNone/>
            </a:pPr>
            <a:r>
              <a:rPr lang="cs-CZ" sz="2400" dirty="0" smtClean="0"/>
              <a:t>Co můžeme sdílet</a:t>
            </a:r>
            <a:endParaRPr lang="cs-CZ" sz="2400" dirty="0"/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82296" indent="0">
              <a:buNone/>
            </a:pPr>
            <a:r>
              <a:rPr lang="cs-CZ" sz="2400" dirty="0" smtClean="0"/>
              <a:t>K čemu slouží dálková správa, jaké znáte aplikace pro realizaci</a:t>
            </a:r>
            <a:endParaRPr lang="cs-CZ" sz="2400" dirty="0"/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sz="2400" dirty="0"/>
          </a:p>
          <a:p>
            <a:pPr marL="539496" indent="-457200">
              <a:buFont typeface="+mj-lt"/>
              <a:buAutoNum type="alphaLcParenR"/>
            </a:pPr>
            <a:endParaRPr lang="cs-CZ" sz="2400" dirty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2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cap="all" dirty="0" smtClean="0"/>
              <a:t>Autor</a:t>
            </a:r>
            <a:r>
              <a:rPr lang="cs-CZ" dirty="0" smtClean="0"/>
              <a:t>  - Nastavení sdílení	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cap="all" dirty="0"/>
              <a:t>Autor</a:t>
            </a:r>
            <a:r>
              <a:rPr lang="cs-CZ" dirty="0"/>
              <a:t>  - </a:t>
            </a:r>
            <a:r>
              <a:rPr lang="cs-CZ" dirty="0" smtClean="0"/>
              <a:t>Nastavení oprávnění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3 </a:t>
            </a:r>
            <a:r>
              <a:rPr lang="cs-CZ" cap="all" dirty="0" smtClean="0"/>
              <a:t>Autor</a:t>
            </a:r>
            <a:r>
              <a:rPr lang="cs-CZ" dirty="0" smtClean="0"/>
              <a:t>  - Team </a:t>
            </a:r>
            <a:r>
              <a:rPr lang="cs-CZ" dirty="0" err="1" smtClean="0"/>
              <a:t>Viewer</a:t>
            </a:r>
            <a:r>
              <a:rPr lang="cs-CZ" dirty="0" smtClean="0"/>
              <a:t>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cap="all" dirty="0"/>
              <a:t>Autor</a:t>
            </a:r>
            <a:r>
              <a:rPr lang="cs-CZ" dirty="0"/>
              <a:t>  - </a:t>
            </a:r>
            <a:r>
              <a:rPr lang="cs-CZ" dirty="0" err="1" smtClean="0"/>
              <a:t>LogMeIn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Sdílené prostředky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Proč používáme sdílené prostředky</a:t>
            </a: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Význam sdílených prostředků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589576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Snížení nákladů na pořízení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2587538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Centralizace, data v jednom místě, lepší zabezpečení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2574911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Dostupnost z jakéhokoliv místa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2589437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Usnadnění správy zařízení</a:t>
            </a:r>
            <a:endParaRPr lang="cs-CZ" sz="2300" kern="1200" dirty="0"/>
          </a:p>
        </p:txBody>
      </p:sp>
      <p:sp>
        <p:nvSpPr>
          <p:cNvPr id="7" name="Volný tvar 6"/>
          <p:cNvSpPr/>
          <p:nvPr/>
        </p:nvSpPr>
        <p:spPr>
          <a:xfrm>
            <a:off x="2574911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Týmový spolupráce, online úpravy dokumentů.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17922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Co všechno můžeme sdílet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589576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Tiskárny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2587538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Disky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2574911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Složky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2589437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Skenery</a:t>
            </a:r>
            <a:endParaRPr lang="cs-CZ" sz="2300" kern="1200" dirty="0"/>
          </a:p>
        </p:txBody>
      </p:sp>
      <p:sp>
        <p:nvSpPr>
          <p:cNvPr id="7" name="Volný tvar 6"/>
          <p:cNvSpPr/>
          <p:nvPr/>
        </p:nvSpPr>
        <p:spPr>
          <a:xfrm>
            <a:off x="2574911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Soubory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132477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Historie</a:t>
            </a:r>
            <a:endParaRPr lang="cs-CZ" sz="3600" dirty="0"/>
          </a:p>
        </p:txBody>
      </p:sp>
      <p:sp>
        <p:nvSpPr>
          <p:cNvPr id="22" name="Volný tvar 21"/>
          <p:cNvSpPr/>
          <p:nvPr/>
        </p:nvSpPr>
        <p:spPr>
          <a:xfrm>
            <a:off x="372803" y="1412776"/>
            <a:ext cx="8306501" cy="482453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70000" lnSpcReduction="20000"/>
          </a:bodyPr>
          <a:lstStyle/>
          <a:p>
            <a:r>
              <a:rPr lang="cs-CZ" sz="3200" dirty="0" smtClean="0"/>
              <a:t>Sdílené prostředky se začaly rozšiřovat v 80  - 90 letech minulého století s výbojem operačního systému </a:t>
            </a:r>
            <a:r>
              <a:rPr lang="cs-CZ" sz="3200" b="1" dirty="0" smtClean="0"/>
              <a:t>Novell </a:t>
            </a:r>
            <a:r>
              <a:rPr lang="cs-CZ" sz="3200" b="1" dirty="0" err="1" smtClean="0"/>
              <a:t>NetWare</a:t>
            </a:r>
            <a:r>
              <a:rPr lang="cs-CZ" sz="3200" dirty="0" smtClean="0"/>
              <a:t>. Tento systém umožnoval vytvoření serveru, který dokázal poskytovat služby pro desktopové stanice.  Tyto stanice se stávaly klientem tohoto serveru. V počátcích server disku sloužil jako náhrada drahých disků ve stanicích, kdy tyto stanice sdílely všechny data ze síťových disků. </a:t>
            </a:r>
          </a:p>
          <a:p>
            <a:endParaRPr lang="cs-CZ" sz="3200" dirty="0"/>
          </a:p>
          <a:p>
            <a:r>
              <a:rPr lang="cs-CZ" sz="3200" dirty="0" smtClean="0"/>
              <a:t>S širším rozšířením operačního systému </a:t>
            </a:r>
            <a:r>
              <a:rPr lang="cs-CZ" sz="3200" b="1" dirty="0" smtClean="0"/>
              <a:t>Windows NT </a:t>
            </a:r>
            <a:r>
              <a:rPr lang="cs-CZ" sz="3200" dirty="0" smtClean="0"/>
              <a:t>konci 90. let začal systém Novell být na ústupu.  Začal se používat systém Windows jak pro pracovní stanice tak pro servery. </a:t>
            </a:r>
            <a:r>
              <a:rPr lang="cs-CZ" sz="3200" dirty="0"/>
              <a:t> </a:t>
            </a:r>
            <a:r>
              <a:rPr lang="cs-CZ" sz="3200" dirty="0" smtClean="0"/>
              <a:t>Výhoda tohoto řešení využití OS od jednoho výrobce usnadnila jednotnost ovládání a i lepší podporu vzájemných funkcí.</a:t>
            </a:r>
          </a:p>
          <a:p>
            <a:endParaRPr lang="cs-CZ" sz="3200" b="1" dirty="0"/>
          </a:p>
          <a:p>
            <a:r>
              <a:rPr lang="cs-CZ" sz="3200" dirty="0" smtClean="0"/>
              <a:t>Systém </a:t>
            </a:r>
            <a:r>
              <a:rPr lang="cs-CZ" sz="3200" b="1" dirty="0" smtClean="0"/>
              <a:t>Windows NT </a:t>
            </a:r>
            <a:r>
              <a:rPr lang="cs-CZ" sz="3200" dirty="0" smtClean="0"/>
              <a:t>se postupně vyvíjel a vznikaly nové verze. </a:t>
            </a:r>
            <a:r>
              <a:rPr lang="cs-CZ" sz="2400" b="1" dirty="0"/>
              <a:t>Windows Server </a:t>
            </a:r>
            <a:r>
              <a:rPr lang="cs-CZ" sz="2400" b="1" dirty="0" smtClean="0"/>
              <a:t>2003,  Windows </a:t>
            </a:r>
            <a:r>
              <a:rPr lang="cs-CZ" sz="2400" b="1" dirty="0"/>
              <a:t>Server </a:t>
            </a:r>
            <a:r>
              <a:rPr lang="cs-CZ" sz="2400" b="1" dirty="0" smtClean="0"/>
              <a:t>2008,  Windows </a:t>
            </a:r>
            <a:r>
              <a:rPr lang="cs-CZ" sz="2400" b="1" dirty="0"/>
              <a:t>Server </a:t>
            </a:r>
            <a:r>
              <a:rPr lang="cs-CZ" sz="2400" b="1" dirty="0" smtClean="0"/>
              <a:t>2012.</a:t>
            </a:r>
            <a:endParaRPr lang="cs-CZ" sz="2400" b="1" dirty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618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Možná technická řešení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589576" y="1471092"/>
            <a:ext cx="4214672" cy="1135319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b="1" dirty="0" smtClean="0"/>
              <a:t>Server – Klient</a:t>
            </a:r>
          </a:p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dirty="0" smtClean="0"/>
              <a:t>Řídicí počítač poskytuje služby klientům.</a:t>
            </a:r>
            <a:endParaRPr lang="cs-CZ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2608012" y="2852936"/>
            <a:ext cx="4212632" cy="106546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endParaRPr lang="cs-CZ" sz="2300" b="1" dirty="0" smtClean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300" b="1" dirty="0" smtClean="0"/>
              <a:t>Peer-to-peer</a:t>
            </a:r>
            <a:endParaRPr lang="cs-CZ" sz="2300" b="1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dirty="0" smtClean="0"/>
              <a:t>Jednotlivé počítač jsou na stejné úrovni.</a:t>
            </a:r>
            <a:endParaRPr lang="cs-CZ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endParaRPr lang="cs-CZ" sz="2300" b="1" dirty="0"/>
          </a:p>
        </p:txBody>
      </p:sp>
      <p:sp>
        <p:nvSpPr>
          <p:cNvPr id="8" name="Volný tvar 7"/>
          <p:cNvSpPr/>
          <p:nvPr/>
        </p:nvSpPr>
        <p:spPr>
          <a:xfrm>
            <a:off x="2608012" y="4149080"/>
            <a:ext cx="4212632" cy="106546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endParaRPr lang="cs-CZ" sz="2300" b="1" dirty="0" smtClean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300" b="1" dirty="0" smtClean="0"/>
              <a:t>Peer-to-peer</a:t>
            </a:r>
            <a:endParaRPr lang="cs-CZ" sz="2300" b="1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dirty="0" smtClean="0"/>
              <a:t>Na velké vzdálenosti (DC++, BitTorrent)</a:t>
            </a:r>
            <a:endParaRPr lang="cs-CZ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268256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Zabezpečení</a:t>
            </a:r>
            <a:endParaRPr lang="cs-CZ" sz="3600" dirty="0"/>
          </a:p>
        </p:txBody>
      </p:sp>
      <p:sp>
        <p:nvSpPr>
          <p:cNvPr id="13" name="Volný tvar 12"/>
          <p:cNvSpPr/>
          <p:nvPr/>
        </p:nvSpPr>
        <p:spPr>
          <a:xfrm>
            <a:off x="1403648" y="3442526"/>
            <a:ext cx="6768752" cy="316835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r>
              <a:rPr lang="cs-CZ" sz="2400" dirty="0"/>
              <a:t>Sdílené prostředky </a:t>
            </a:r>
            <a:r>
              <a:rPr lang="cs-CZ" sz="2400" dirty="0" smtClean="0"/>
              <a:t> je nutno chránit. Ochrana se provádí pomocí procesu  </a:t>
            </a:r>
            <a:r>
              <a:rPr lang="cs-CZ" sz="2400" b="1" dirty="0"/>
              <a:t>autentizace</a:t>
            </a:r>
            <a:r>
              <a:rPr lang="cs-CZ" sz="2400" dirty="0"/>
              <a:t> </a:t>
            </a:r>
            <a:r>
              <a:rPr lang="cs-CZ" sz="2400" dirty="0" smtClean="0"/>
              <a:t>uživatele.  Zpravidla se provádí přihlašovacím </a:t>
            </a:r>
            <a:r>
              <a:rPr lang="cs-CZ" sz="2400" dirty="0"/>
              <a:t>jménem a </a:t>
            </a:r>
            <a:r>
              <a:rPr lang="cs-CZ" sz="2400" dirty="0" smtClean="0"/>
              <a:t>heslem.  Používají se také další způsoby jako například čipové karty nebo hardwarové klíče, případně biometrické údaje.  </a:t>
            </a:r>
            <a:endParaRPr lang="cs-CZ" sz="2300" kern="1200" dirty="0"/>
          </a:p>
        </p:txBody>
      </p:sp>
      <p:sp>
        <p:nvSpPr>
          <p:cNvPr id="5" name="Obdélník 4"/>
          <p:cNvSpPr/>
          <p:nvPr/>
        </p:nvSpPr>
        <p:spPr>
          <a:xfrm>
            <a:off x="1331640" y="1124744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/>
            <a:r>
              <a:rPr lang="cs-CZ" sz="2400" dirty="0">
                <a:solidFill>
                  <a:prstClr val="black"/>
                </a:solidFill>
              </a:rPr>
              <a:t>Zkuste </a:t>
            </a:r>
            <a:r>
              <a:rPr lang="cs-CZ" sz="2400" dirty="0" smtClean="0">
                <a:solidFill>
                  <a:prstClr val="black"/>
                </a:solidFill>
              </a:rPr>
              <a:t>doplnit jak a proč zabezpečit sdílené prostředky:</a:t>
            </a:r>
          </a:p>
          <a:p>
            <a:pPr marL="82296" lvl="0"/>
            <a:endParaRPr lang="cs-CZ" sz="2400" dirty="0">
              <a:solidFill>
                <a:prstClr val="black"/>
              </a:solidFill>
            </a:endParaRP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sz="2400" dirty="0">
              <a:solidFill>
                <a:prstClr val="black"/>
              </a:solidFill>
            </a:endParaRP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0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Mapování</a:t>
            </a:r>
            <a:endParaRPr lang="cs-CZ" sz="3600" dirty="0"/>
          </a:p>
        </p:txBody>
      </p:sp>
      <p:sp>
        <p:nvSpPr>
          <p:cNvPr id="13" name="Volný tvar 12"/>
          <p:cNvSpPr/>
          <p:nvPr/>
        </p:nvSpPr>
        <p:spPr>
          <a:xfrm>
            <a:off x="971600" y="1484784"/>
            <a:ext cx="7488832" cy="537321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algn="ctr"/>
            <a:r>
              <a:rPr lang="cs-CZ" sz="2400" dirty="0" smtClean="0"/>
              <a:t>Ke sdílenému síťovému disku je možno se připojovat pomocí symbolického označení.  Sdílené prostředky v tomto případě můžeme adresovat například:</a:t>
            </a:r>
          </a:p>
          <a:p>
            <a:pPr algn="ctr"/>
            <a:endParaRPr lang="cs-CZ" sz="2400" dirty="0"/>
          </a:p>
          <a:p>
            <a:pPr algn="ctr"/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Server1\</a:t>
            </a:r>
            <a:r>
              <a:rPr lang="cs-CZ" sz="2600" b="1" dirty="0" err="1" smtClean="0">
                <a:latin typeface="Times New Roman" pitchFamily="18" charset="0"/>
                <a:cs typeface="Times New Roman" pitchFamily="18" charset="0"/>
              </a:rPr>
              <a:t>studijnimateriaterialy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\biologie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Druhá možnost je použití tzv. </a:t>
            </a:r>
            <a:r>
              <a:rPr lang="cs-CZ" sz="2400" b="1" dirty="0" smtClean="0"/>
              <a:t>mapování</a:t>
            </a:r>
            <a:r>
              <a:rPr lang="cs-CZ" sz="2400" dirty="0" smtClean="0"/>
              <a:t>.  Sdílené jednotce nebo jednotlivé složce je přiděleno nějaké písmeno jako je tomu u místních disků. Pak příklad adresování k přístupu sdíleného prostředku může vypadat takto: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M:\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studijnimateriaterialy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\biologie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107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1" y="188640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Nastavení oprávnění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99" y="5025157"/>
            <a:ext cx="3960441" cy="168196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 smtClean="0"/>
              <a:t>Aby bylo možno sdílený prostředek použít je nezbytné nastavit jeho sdílení a zadat jeho sdílený název jak jej uvidí ostatní uživatelé.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316788" y="5025157"/>
            <a:ext cx="4126273" cy="14779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Součástí sdílení je také nastavit oprávnění a zabezpečení kdo k danému prostředku bude mít přístup a co všechno smí využívat, případně v jakou dobu.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660414" y="836712"/>
            <a:ext cx="2759458" cy="4075990"/>
            <a:chOff x="660414" y="836712"/>
            <a:chExt cx="2759458" cy="4075990"/>
          </a:xfrm>
        </p:grpSpPr>
        <p:sp>
          <p:nvSpPr>
            <p:cNvPr id="10" name="Obdélník 9"/>
            <p:cNvSpPr/>
            <p:nvPr/>
          </p:nvSpPr>
          <p:spPr>
            <a:xfrm>
              <a:off x="660414" y="4543370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 </a:t>
              </a:r>
              <a:endPara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Obrázek 4" descr="bakalari - vlastnosti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836712"/>
              <a:ext cx="2736304" cy="3725240"/>
            </a:xfrm>
            <a:prstGeom prst="rect">
              <a:avLst/>
            </a:prstGeom>
          </p:spPr>
        </p:pic>
      </p:grpSp>
      <p:grpSp>
        <p:nvGrpSpPr>
          <p:cNvPr id="7" name="Skupina 6"/>
          <p:cNvGrpSpPr/>
          <p:nvPr/>
        </p:nvGrpSpPr>
        <p:grpSpPr>
          <a:xfrm>
            <a:off x="4860032" y="818130"/>
            <a:ext cx="3039786" cy="4094572"/>
            <a:chOff x="4860032" y="818130"/>
            <a:chExt cx="3039786" cy="4094572"/>
          </a:xfrm>
        </p:grpSpPr>
        <p:pic>
          <p:nvPicPr>
            <p:cNvPr id="6" name="Obrázek 5" descr="Oprávnění pro bakalari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818130"/>
              <a:ext cx="3039786" cy="3743822"/>
            </a:xfrm>
            <a:prstGeom prst="rect">
              <a:avLst/>
            </a:prstGeom>
          </p:spPr>
        </p:pic>
        <p:sp>
          <p:nvSpPr>
            <p:cNvPr id="11" name="Obdélník 10"/>
            <p:cNvSpPr/>
            <p:nvPr/>
          </p:nvSpPr>
          <p:spPr>
            <a:xfrm>
              <a:off x="4860032" y="4543370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Obrázek 2</a:t>
              </a:r>
              <a:r>
                <a:rPr lang="cs-CZ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81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794</Words>
  <Application>Microsoft Office PowerPoint</Application>
  <PresentationFormat>Předvádění na obrazovce (4:3)</PresentationFormat>
  <Paragraphs>120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Prezentace aplikace PowerPoint</vt:lpstr>
      <vt:lpstr>Sdílené prostředky</vt:lpstr>
      <vt:lpstr>Význam sdílených prostředků</vt:lpstr>
      <vt:lpstr>Co všechno můžeme sdílet</vt:lpstr>
      <vt:lpstr>Historie</vt:lpstr>
      <vt:lpstr>Možná technická řešení</vt:lpstr>
      <vt:lpstr>Zabezpečení</vt:lpstr>
      <vt:lpstr>Mapování</vt:lpstr>
      <vt:lpstr>Nastavení oprávnění</vt:lpstr>
      <vt:lpstr>Další možnosti sdílení</vt:lpstr>
      <vt:lpstr>Další možnosti sdílení</vt:lpstr>
      <vt:lpstr>Aplikace pro dálkovou správu</vt:lpstr>
      <vt:lpstr>Aplikace pro dálkovou správu</vt:lpstr>
      <vt:lpstr>Sdílené prostředky</vt:lpstr>
      <vt:lpstr>Použitá literatura, citace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Sdílení dokumentů a prostředků</dc:title>
  <dc:creator>SŠZePř</dc:creator>
  <cp:lastModifiedBy>Martin</cp:lastModifiedBy>
  <cp:revision>237</cp:revision>
  <dcterms:created xsi:type="dcterms:W3CDTF">2012-07-01T09:09:54Z</dcterms:created>
  <dcterms:modified xsi:type="dcterms:W3CDTF">2013-03-29T09:45:01Z</dcterms:modified>
</cp:coreProperties>
</file>